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57" r:id="rId6"/>
    <p:sldMasterId id="2147483653" r:id="rId7"/>
    <p:sldMasterId id="2147483659" r:id="rId8"/>
    <p:sldMasterId id="2147483704" r:id="rId9"/>
    <p:sldMasterId id="2147484046" r:id="rId10"/>
    <p:sldMasterId id="2147485290" r:id="rId11"/>
  </p:sldMasterIdLst>
  <p:notesMasterIdLst>
    <p:notesMasterId r:id="rId60"/>
  </p:notesMasterIdLst>
  <p:handoutMasterIdLst>
    <p:handoutMasterId r:id="rId61"/>
  </p:handoutMasterIdLst>
  <p:sldIdLst>
    <p:sldId id="345" r:id="rId12"/>
    <p:sldId id="550" r:id="rId13"/>
    <p:sldId id="488" r:id="rId14"/>
    <p:sldId id="545" r:id="rId15"/>
    <p:sldId id="538" r:id="rId16"/>
    <p:sldId id="549" r:id="rId17"/>
    <p:sldId id="554" r:id="rId18"/>
    <p:sldId id="587" r:id="rId19"/>
    <p:sldId id="589" r:id="rId20"/>
    <p:sldId id="611" r:id="rId21"/>
    <p:sldId id="622" r:id="rId22"/>
    <p:sldId id="614" r:id="rId23"/>
    <p:sldId id="613" r:id="rId24"/>
    <p:sldId id="615" r:id="rId25"/>
    <p:sldId id="616" r:id="rId26"/>
    <p:sldId id="588" r:id="rId27"/>
    <p:sldId id="599" r:id="rId28"/>
    <p:sldId id="590" r:id="rId29"/>
    <p:sldId id="618" r:id="rId30"/>
    <p:sldId id="570" r:id="rId31"/>
    <p:sldId id="571" r:id="rId32"/>
    <p:sldId id="591" r:id="rId33"/>
    <p:sldId id="593" r:id="rId34"/>
    <p:sldId id="594" r:id="rId35"/>
    <p:sldId id="592" r:id="rId36"/>
    <p:sldId id="608" r:id="rId37"/>
    <p:sldId id="609" r:id="rId38"/>
    <p:sldId id="610" r:id="rId39"/>
    <p:sldId id="620" r:id="rId40"/>
    <p:sldId id="619" r:id="rId41"/>
    <p:sldId id="596" r:id="rId42"/>
    <p:sldId id="556" r:id="rId43"/>
    <p:sldId id="602" r:id="rId44"/>
    <p:sldId id="621" r:id="rId45"/>
    <p:sldId id="604" r:id="rId46"/>
    <p:sldId id="605" r:id="rId47"/>
    <p:sldId id="606" r:id="rId48"/>
    <p:sldId id="603" r:id="rId49"/>
    <p:sldId id="578" r:id="rId50"/>
    <p:sldId id="612" r:id="rId51"/>
    <p:sldId id="490" r:id="rId52"/>
    <p:sldId id="563" r:id="rId53"/>
    <p:sldId id="562" r:id="rId54"/>
    <p:sldId id="584" r:id="rId55"/>
    <p:sldId id="585" r:id="rId56"/>
    <p:sldId id="586" r:id="rId57"/>
    <p:sldId id="349" r:id="rId58"/>
    <p:sldId id="566" r:id="rId59"/>
  </p:sldIdLst>
  <p:sldSz cx="9144000" cy="6858000" type="screen4x3"/>
  <p:notesSz cx="7315200" cy="96012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2D"/>
    <a:srgbClr val="FF6600"/>
    <a:srgbClr val="0099FF"/>
    <a:srgbClr val="3333CC"/>
    <a:srgbClr val="135CBF"/>
    <a:srgbClr val="0070C0"/>
    <a:srgbClr val="0D97FF"/>
    <a:srgbClr val="2D2F3C"/>
    <a:srgbClr val="9EA2B4"/>
    <a:srgbClr val="5A5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7" autoAdjust="0"/>
    <p:restoredTop sz="91860" autoAdjust="0"/>
  </p:normalViewPr>
  <p:slideViewPr>
    <p:cSldViewPr>
      <p:cViewPr>
        <p:scale>
          <a:sx n="75" d="100"/>
          <a:sy n="75" d="100"/>
        </p:scale>
        <p:origin x="-1452" y="-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61" Type="http://schemas.openxmlformats.org/officeDocument/2006/relationships/handoutMaster" Target="handoutMasters/handoutMaster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3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4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5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6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pivotSource>
    <c:name>[Cópia de Solicitações BCO e BVF - Sonda.xlsx]Analise!Tabela dinâmica3</c:name>
    <c:fmtId val="-1"/>
  </c:pivotSource>
  <c:chart>
    <c:title>
      <c:tx>
        <c:rich>
          <a:bodyPr/>
          <a:lstStyle/>
          <a:p>
            <a:pPr>
              <a:defRPr sz="1600"/>
            </a:pPr>
            <a:r>
              <a:rPr lang="pt-BR" sz="1600" baseline="0" dirty="0"/>
              <a:t>Total Chamados de Sistemas </a:t>
            </a:r>
            <a:endParaRPr lang="pt-BR" sz="1600" dirty="0"/>
          </a:p>
        </c:rich>
      </c:tx>
      <c:layout>
        <c:manualLayout>
          <c:xMode val="edge"/>
          <c:yMode val="edge"/>
          <c:x val="0.17640305831336303"/>
          <c:y val="6.3794109069699623E-2"/>
        </c:manualLayout>
      </c:layout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  <c:dLbl>
          <c:idx val="0"/>
          <c:spPr>
            <a:solidFill>
              <a:srgbClr val="C00000"/>
            </a:solidFill>
          </c:spPr>
          <c:txPr>
            <a:bodyPr/>
            <a:lstStyle/>
            <a:p>
              <a:pPr>
                <a:defRPr b="1"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"/>
      </c:pivotFmt>
      <c:pivotFmt>
        <c:idx val="3"/>
        <c:marker>
          <c:symbol val="none"/>
        </c:marker>
        <c:dLbl>
          <c:idx val="0"/>
          <c:spPr>
            <a:solidFill>
              <a:schemeClr val="accent2"/>
            </a:solidFill>
          </c:spPr>
          <c:txPr>
            <a:bodyPr/>
            <a:lstStyle/>
            <a:p>
              <a:pPr>
                <a:defRPr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"/>
        <c:marker>
          <c:symbol val="none"/>
        </c:marker>
        <c:dLbl>
          <c:idx val="0"/>
          <c:spPr>
            <a:solidFill>
              <a:schemeClr val="accent2"/>
            </a:solidFill>
          </c:spPr>
          <c:txPr>
            <a:bodyPr/>
            <a:lstStyle/>
            <a:p>
              <a:pPr>
                <a:defRPr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5"/>
        <c:marker>
          <c:symbol val="none"/>
        </c:marker>
        <c:dLbl>
          <c:idx val="0"/>
          <c:spPr>
            <a:solidFill>
              <a:schemeClr val="accent2"/>
            </a:solidFill>
          </c:spPr>
          <c:txPr>
            <a:bodyPr/>
            <a:lstStyle/>
            <a:p>
              <a:pPr>
                <a:defRPr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Analise!$H$3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Lbls>
            <c:spPr>
              <a:solidFill>
                <a:schemeClr val="accent2"/>
              </a:solidFill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trendline>
            <c:spPr>
              <a:ln cmpd="dbl">
                <a:solidFill>
                  <a:srgbClr val="002060"/>
                </a:solidFill>
                <a:prstDash val="lgDash"/>
              </a:ln>
            </c:spPr>
            <c:trendlineType val="linear"/>
            <c:dispRSqr val="0"/>
            <c:dispEq val="0"/>
          </c:trendline>
          <c:cat>
            <c:strRef>
              <c:f>Analise!$G$4:$G$7</c:f>
              <c:strCache>
                <c:ptCount val="3"/>
                <c:pt idx="0">
                  <c:v>2014-11</c:v>
                </c:pt>
                <c:pt idx="1">
                  <c:v>2014-12</c:v>
                </c:pt>
                <c:pt idx="2">
                  <c:v>2015-1</c:v>
                </c:pt>
              </c:strCache>
            </c:strRef>
          </c:cat>
          <c:val>
            <c:numRef>
              <c:f>Analise!$H$4:$H$7</c:f>
              <c:numCache>
                <c:formatCode>General</c:formatCode>
                <c:ptCount val="3"/>
                <c:pt idx="0">
                  <c:v>823</c:v>
                </c:pt>
                <c:pt idx="1">
                  <c:v>883</c:v>
                </c:pt>
                <c:pt idx="2">
                  <c:v>983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860992"/>
        <c:axId val="67677184"/>
      </c:barChart>
      <c:catAx>
        <c:axId val="33860992"/>
        <c:scaling>
          <c:orientation val="minMax"/>
        </c:scaling>
        <c:delete val="0"/>
        <c:axPos val="b"/>
        <c:majorTickMark val="none"/>
        <c:minorTickMark val="none"/>
        <c:tickLblPos val="nextTo"/>
        <c:crossAx val="67677184"/>
        <c:crosses val="autoZero"/>
        <c:auto val="1"/>
        <c:lblAlgn val="ctr"/>
        <c:lblOffset val="100"/>
        <c:noMultiLvlLbl val="0"/>
      </c:catAx>
      <c:valAx>
        <c:axId val="676771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Qtde Chamados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386099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ln>
            <a:solidFill>
              <a:srgbClr val="000000">
                <a:alpha val="7451"/>
              </a:srgbClr>
            </a:solidFill>
            <a:prstDash val="solid"/>
          </a:ln>
        </c:spPr>
      </c:dTable>
    </c:plotArea>
    <c:plotVisOnly val="1"/>
    <c:dispBlanksAs val="gap"/>
    <c:showDLblsOverMax val="0"/>
  </c:chart>
  <c:spPr>
    <a:noFill/>
    <a:ln>
      <a:solidFill>
        <a:sysClr val="windowText" lastClr="000000"/>
      </a:solidFill>
    </a:ln>
  </c:sp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pivotSource>
    <c:name>[Cópia de Solicitações BCO e BVF - Sonda.xlsx]Analise!Tabela dinâmica3</c:name>
    <c:fmtId val="-1"/>
  </c:pivotSource>
  <c:chart>
    <c:title>
      <c:tx>
        <c:rich>
          <a:bodyPr/>
          <a:lstStyle/>
          <a:p>
            <a:pPr>
              <a:defRPr sz="1600"/>
            </a:pPr>
            <a:r>
              <a:rPr lang="pt-BR" sz="1600" baseline="0" dirty="0"/>
              <a:t>Total </a:t>
            </a:r>
            <a:r>
              <a:rPr lang="pt-BR" sz="1600" baseline="0" dirty="0" smtClean="0"/>
              <a:t>Chamados p/ N1 Funcional</a:t>
            </a:r>
            <a:endParaRPr lang="pt-BR" sz="1600" dirty="0"/>
          </a:p>
        </c:rich>
      </c:tx>
      <c:layout>
        <c:manualLayout>
          <c:xMode val="edge"/>
          <c:yMode val="edge"/>
          <c:x val="0.17640305831336303"/>
          <c:y val="6.3794109069699623E-2"/>
        </c:manualLayout>
      </c:layout>
      <c:overlay val="0"/>
    </c:title>
    <c:autoTitleDeleted val="0"/>
    <c:pivotFmts>
      <c:pivotFmt>
        <c:idx val="0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"/>
        <c:marker>
          <c:symbol val="none"/>
        </c:marker>
        <c:dLbl>
          <c:idx val="0"/>
          <c:spPr>
            <a:solidFill>
              <a:srgbClr val="C00000"/>
            </a:solidFill>
          </c:spPr>
          <c:txPr>
            <a:bodyPr/>
            <a:lstStyle/>
            <a:p>
              <a:pPr>
                <a:defRPr b="1"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"/>
      </c:pivotFmt>
      <c:pivotFmt>
        <c:idx val="3"/>
        <c:marker>
          <c:symbol val="none"/>
        </c:marker>
        <c:dLbl>
          <c:idx val="0"/>
          <c:spPr>
            <a:solidFill>
              <a:schemeClr val="accent2"/>
            </a:solidFill>
          </c:spPr>
          <c:txPr>
            <a:bodyPr/>
            <a:lstStyle/>
            <a:p>
              <a:pPr>
                <a:defRPr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5"/>
        <c:marker>
          <c:symbol val="none"/>
        </c:marker>
        <c:dLbl>
          <c:idx val="0"/>
          <c:spPr>
            <a:solidFill>
              <a:srgbClr val="C00000"/>
            </a:solidFill>
          </c:spPr>
          <c:txPr>
            <a:bodyPr/>
            <a:lstStyle/>
            <a:p>
              <a:pPr>
                <a:defRPr b="1"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6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7"/>
        <c:marker>
          <c:symbol val="none"/>
        </c:marker>
        <c:dLbl>
          <c:idx val="0"/>
          <c:spPr>
            <a:solidFill>
              <a:srgbClr val="C00000"/>
            </a:solidFill>
          </c:spPr>
          <c:txPr>
            <a:bodyPr/>
            <a:lstStyle/>
            <a:p>
              <a:pPr>
                <a:defRPr b="1"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Analise!$H$3:$H$4</c:f>
              <c:strCache>
                <c:ptCount val="1"/>
                <c:pt idx="0">
                  <c:v>Não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Analise!$G$5:$G$8</c:f>
              <c:strCache>
                <c:ptCount val="3"/>
                <c:pt idx="0">
                  <c:v>2014-11</c:v>
                </c:pt>
                <c:pt idx="1">
                  <c:v>2014-12</c:v>
                </c:pt>
                <c:pt idx="2">
                  <c:v>2015-1</c:v>
                </c:pt>
              </c:strCache>
            </c:strRef>
          </c:cat>
          <c:val>
            <c:numRef>
              <c:f>Analise!$H$5:$H$8</c:f>
              <c:numCache>
                <c:formatCode>General</c:formatCode>
                <c:ptCount val="3"/>
                <c:pt idx="0">
                  <c:v>102</c:v>
                </c:pt>
                <c:pt idx="1">
                  <c:v>124</c:v>
                </c:pt>
                <c:pt idx="2">
                  <c:v>108</c:v>
                </c:pt>
              </c:numCache>
            </c:numRef>
          </c:val>
        </c:ser>
        <c:ser>
          <c:idx val="1"/>
          <c:order val="1"/>
          <c:tx>
            <c:strRef>
              <c:f>Analise!$I$3:$I$4</c:f>
              <c:strCache>
                <c:ptCount val="1"/>
                <c:pt idx="0">
                  <c:v>Sim</c:v>
                </c:pt>
              </c:strCache>
            </c:strRef>
          </c:tx>
          <c:invertIfNegative val="0"/>
          <c:dLbls>
            <c:spPr>
              <a:solidFill>
                <a:srgbClr val="C00000"/>
              </a:solidFill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Analise!$G$5:$G$8</c:f>
              <c:strCache>
                <c:ptCount val="3"/>
                <c:pt idx="0">
                  <c:v>2014-11</c:v>
                </c:pt>
                <c:pt idx="1">
                  <c:v>2014-12</c:v>
                </c:pt>
                <c:pt idx="2">
                  <c:v>2015-1</c:v>
                </c:pt>
              </c:strCache>
            </c:strRef>
          </c:cat>
          <c:val>
            <c:numRef>
              <c:f>Analise!$I$5:$I$8</c:f>
              <c:numCache>
                <c:formatCode>General</c:formatCode>
                <c:ptCount val="3"/>
                <c:pt idx="0">
                  <c:v>721</c:v>
                </c:pt>
                <c:pt idx="1">
                  <c:v>759</c:v>
                </c:pt>
                <c:pt idx="2">
                  <c:v>875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587584"/>
        <c:axId val="33589120"/>
      </c:barChart>
      <c:catAx>
        <c:axId val="33587584"/>
        <c:scaling>
          <c:orientation val="minMax"/>
        </c:scaling>
        <c:delete val="0"/>
        <c:axPos val="b"/>
        <c:majorTickMark val="none"/>
        <c:minorTickMark val="none"/>
        <c:tickLblPos val="nextTo"/>
        <c:crossAx val="33589120"/>
        <c:crosses val="autoZero"/>
        <c:auto val="1"/>
        <c:lblAlgn val="ctr"/>
        <c:lblOffset val="100"/>
        <c:noMultiLvlLbl val="0"/>
      </c:catAx>
      <c:valAx>
        <c:axId val="3358912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Qtde Chamados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358758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pivotSource>
    <c:name>[Cópia de Solicitações BCO e BVF - Sonda.xlsx]Analise!Tabela dinâmica3</c:name>
    <c:fmtId val="-1"/>
  </c:pivotSource>
  <c:chart>
    <c:title>
      <c:tx>
        <c:rich>
          <a:bodyPr/>
          <a:lstStyle/>
          <a:p>
            <a:pPr>
              <a:defRPr sz="1600"/>
            </a:pPr>
            <a:r>
              <a:rPr lang="pt-BR" sz="1600" baseline="0" dirty="0"/>
              <a:t>Total Chamados de Sistemas </a:t>
            </a:r>
            <a:endParaRPr lang="pt-BR" sz="1600" dirty="0"/>
          </a:p>
        </c:rich>
      </c:tx>
      <c:layout>
        <c:manualLayout>
          <c:xMode val="edge"/>
          <c:yMode val="edge"/>
          <c:x val="0.17640305831336303"/>
          <c:y val="6.3794109069699623E-2"/>
        </c:manualLayout>
      </c:layout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  <c:dLbl>
          <c:idx val="0"/>
          <c:spPr>
            <a:solidFill>
              <a:srgbClr val="C00000"/>
            </a:solidFill>
          </c:spPr>
          <c:txPr>
            <a:bodyPr/>
            <a:lstStyle/>
            <a:p>
              <a:pPr>
                <a:defRPr b="1"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"/>
      </c:pivotFmt>
      <c:pivotFmt>
        <c:idx val="3"/>
        <c:marker>
          <c:symbol val="none"/>
        </c:marker>
        <c:dLbl>
          <c:idx val="0"/>
          <c:spPr>
            <a:solidFill>
              <a:schemeClr val="accent2"/>
            </a:solidFill>
          </c:spPr>
          <c:txPr>
            <a:bodyPr/>
            <a:lstStyle/>
            <a:p>
              <a:pPr>
                <a:defRPr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"/>
        <c:marker>
          <c:symbol val="none"/>
        </c:marker>
        <c:dLbl>
          <c:idx val="0"/>
          <c:spPr>
            <a:solidFill>
              <a:schemeClr val="accent2"/>
            </a:solidFill>
          </c:spPr>
          <c:txPr>
            <a:bodyPr/>
            <a:lstStyle/>
            <a:p>
              <a:pPr>
                <a:defRPr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5"/>
        <c:marker>
          <c:symbol val="none"/>
        </c:marker>
        <c:dLbl>
          <c:idx val="0"/>
          <c:spPr>
            <a:solidFill>
              <a:schemeClr val="accent2"/>
            </a:solidFill>
          </c:spPr>
          <c:txPr>
            <a:bodyPr/>
            <a:lstStyle/>
            <a:p>
              <a:pPr>
                <a:defRPr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Analise!$H$3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Lbls>
            <c:spPr>
              <a:solidFill>
                <a:schemeClr val="accent2"/>
              </a:solidFill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trendline>
            <c:spPr>
              <a:ln cmpd="dbl">
                <a:solidFill>
                  <a:srgbClr val="002060"/>
                </a:solidFill>
                <a:prstDash val="lgDash"/>
              </a:ln>
            </c:spPr>
            <c:trendlineType val="linear"/>
            <c:dispRSqr val="0"/>
            <c:dispEq val="0"/>
          </c:trendline>
          <c:cat>
            <c:strRef>
              <c:f>Analise!$G$4:$G$7</c:f>
              <c:strCache>
                <c:ptCount val="3"/>
                <c:pt idx="0">
                  <c:v>2014-11</c:v>
                </c:pt>
                <c:pt idx="1">
                  <c:v>2014-12</c:v>
                </c:pt>
                <c:pt idx="2">
                  <c:v>2015-1</c:v>
                </c:pt>
              </c:strCache>
            </c:strRef>
          </c:cat>
          <c:val>
            <c:numRef>
              <c:f>Analise!$H$4:$H$7</c:f>
              <c:numCache>
                <c:formatCode>General</c:formatCode>
                <c:ptCount val="3"/>
                <c:pt idx="0">
                  <c:v>823</c:v>
                </c:pt>
                <c:pt idx="1">
                  <c:v>883</c:v>
                </c:pt>
                <c:pt idx="2">
                  <c:v>983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963456"/>
        <c:axId val="38969344"/>
      </c:barChart>
      <c:catAx>
        <c:axId val="38963456"/>
        <c:scaling>
          <c:orientation val="minMax"/>
        </c:scaling>
        <c:delete val="0"/>
        <c:axPos val="b"/>
        <c:majorTickMark val="none"/>
        <c:minorTickMark val="none"/>
        <c:tickLblPos val="nextTo"/>
        <c:crossAx val="38969344"/>
        <c:crosses val="autoZero"/>
        <c:auto val="1"/>
        <c:lblAlgn val="ctr"/>
        <c:lblOffset val="100"/>
        <c:noMultiLvlLbl val="0"/>
      </c:catAx>
      <c:valAx>
        <c:axId val="3896934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Qtde Chamados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89634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ln>
            <a:solidFill>
              <a:srgbClr val="000000">
                <a:alpha val="7451"/>
              </a:srgbClr>
            </a:solidFill>
            <a:prstDash val="solid"/>
          </a:ln>
        </c:spPr>
      </c:dTable>
    </c:plotArea>
    <c:plotVisOnly val="1"/>
    <c:dispBlanksAs val="gap"/>
    <c:showDLblsOverMax val="0"/>
  </c:chart>
  <c:spPr>
    <a:noFill/>
    <a:ln>
      <a:solidFill>
        <a:sysClr val="windowText" lastClr="000000"/>
      </a:solidFill>
    </a:ln>
  </c:sp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pivotSource>
    <c:name>[Cópia de Solicitações BCO e BVF - Sonda.xlsx]Analise!Tabela dinâmica3</c:name>
    <c:fmtId val="-1"/>
  </c:pivotSource>
  <c:chart>
    <c:title>
      <c:tx>
        <c:rich>
          <a:bodyPr/>
          <a:lstStyle/>
          <a:p>
            <a:pPr>
              <a:defRPr sz="1600"/>
            </a:pPr>
            <a:r>
              <a:rPr lang="pt-BR" sz="1600" baseline="0" dirty="0"/>
              <a:t>Total </a:t>
            </a:r>
            <a:r>
              <a:rPr lang="pt-BR" sz="1600" baseline="0" dirty="0" smtClean="0"/>
              <a:t>Chamados p/ N1 Funcional</a:t>
            </a:r>
            <a:endParaRPr lang="pt-BR" sz="1600" dirty="0"/>
          </a:p>
        </c:rich>
      </c:tx>
      <c:layout>
        <c:manualLayout>
          <c:xMode val="edge"/>
          <c:yMode val="edge"/>
          <c:x val="0.17640305831336303"/>
          <c:y val="6.3794109069699623E-2"/>
        </c:manualLayout>
      </c:layout>
      <c:overlay val="0"/>
    </c:title>
    <c:autoTitleDeleted val="0"/>
    <c:pivotFmts>
      <c:pivotFmt>
        <c:idx val="0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"/>
        <c:marker>
          <c:symbol val="none"/>
        </c:marker>
        <c:dLbl>
          <c:idx val="0"/>
          <c:spPr>
            <a:solidFill>
              <a:srgbClr val="C00000"/>
            </a:solidFill>
          </c:spPr>
          <c:txPr>
            <a:bodyPr/>
            <a:lstStyle/>
            <a:p>
              <a:pPr>
                <a:defRPr b="1"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"/>
      </c:pivotFmt>
      <c:pivotFmt>
        <c:idx val="3"/>
        <c:marker>
          <c:symbol val="none"/>
        </c:marker>
        <c:dLbl>
          <c:idx val="0"/>
          <c:spPr>
            <a:solidFill>
              <a:schemeClr val="accent2"/>
            </a:solidFill>
          </c:spPr>
          <c:txPr>
            <a:bodyPr/>
            <a:lstStyle/>
            <a:p>
              <a:pPr>
                <a:defRPr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5"/>
        <c:marker>
          <c:symbol val="none"/>
        </c:marker>
        <c:dLbl>
          <c:idx val="0"/>
          <c:spPr>
            <a:solidFill>
              <a:srgbClr val="C00000"/>
            </a:solidFill>
          </c:spPr>
          <c:txPr>
            <a:bodyPr/>
            <a:lstStyle/>
            <a:p>
              <a:pPr>
                <a:defRPr b="1"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6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7"/>
        <c:marker>
          <c:symbol val="none"/>
        </c:marker>
        <c:dLbl>
          <c:idx val="0"/>
          <c:spPr>
            <a:solidFill>
              <a:srgbClr val="C00000"/>
            </a:solidFill>
          </c:spPr>
          <c:txPr>
            <a:bodyPr/>
            <a:lstStyle/>
            <a:p>
              <a:pPr>
                <a:defRPr b="1">
                  <a:solidFill>
                    <a:schemeClr val="bg1"/>
                  </a:solidFill>
                </a:defRPr>
              </a:pPr>
              <a:endParaRPr lang="pt-BR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Analise!$H$3:$H$4</c:f>
              <c:strCache>
                <c:ptCount val="1"/>
                <c:pt idx="0">
                  <c:v>Não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Analise!$G$5:$G$8</c:f>
              <c:strCache>
                <c:ptCount val="3"/>
                <c:pt idx="0">
                  <c:v>2014-11</c:v>
                </c:pt>
                <c:pt idx="1">
                  <c:v>2014-12</c:v>
                </c:pt>
                <c:pt idx="2">
                  <c:v>2015-1</c:v>
                </c:pt>
              </c:strCache>
            </c:strRef>
          </c:cat>
          <c:val>
            <c:numRef>
              <c:f>Analise!$H$5:$H$8</c:f>
              <c:numCache>
                <c:formatCode>General</c:formatCode>
                <c:ptCount val="3"/>
                <c:pt idx="0">
                  <c:v>102</c:v>
                </c:pt>
                <c:pt idx="1">
                  <c:v>124</c:v>
                </c:pt>
                <c:pt idx="2">
                  <c:v>108</c:v>
                </c:pt>
              </c:numCache>
            </c:numRef>
          </c:val>
        </c:ser>
        <c:ser>
          <c:idx val="1"/>
          <c:order val="1"/>
          <c:tx>
            <c:strRef>
              <c:f>Analise!$I$3:$I$4</c:f>
              <c:strCache>
                <c:ptCount val="1"/>
                <c:pt idx="0">
                  <c:v>Sim</c:v>
                </c:pt>
              </c:strCache>
            </c:strRef>
          </c:tx>
          <c:invertIfNegative val="0"/>
          <c:dLbls>
            <c:spPr>
              <a:solidFill>
                <a:srgbClr val="C00000"/>
              </a:solidFill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Analise!$G$5:$G$8</c:f>
              <c:strCache>
                <c:ptCount val="3"/>
                <c:pt idx="0">
                  <c:v>2014-11</c:v>
                </c:pt>
                <c:pt idx="1">
                  <c:v>2014-12</c:v>
                </c:pt>
                <c:pt idx="2">
                  <c:v>2015-1</c:v>
                </c:pt>
              </c:strCache>
            </c:strRef>
          </c:cat>
          <c:val>
            <c:numRef>
              <c:f>Analise!$I$5:$I$8</c:f>
              <c:numCache>
                <c:formatCode>General</c:formatCode>
                <c:ptCount val="3"/>
                <c:pt idx="0">
                  <c:v>721</c:v>
                </c:pt>
                <c:pt idx="1">
                  <c:v>759</c:v>
                </c:pt>
                <c:pt idx="2">
                  <c:v>875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849344"/>
        <c:axId val="143850880"/>
      </c:barChart>
      <c:catAx>
        <c:axId val="143849344"/>
        <c:scaling>
          <c:orientation val="minMax"/>
        </c:scaling>
        <c:delete val="0"/>
        <c:axPos val="b"/>
        <c:majorTickMark val="none"/>
        <c:minorTickMark val="none"/>
        <c:tickLblPos val="nextTo"/>
        <c:crossAx val="143850880"/>
        <c:crosses val="autoZero"/>
        <c:auto val="1"/>
        <c:lblAlgn val="ctr"/>
        <c:lblOffset val="100"/>
        <c:noMultiLvlLbl val="0"/>
      </c:catAx>
      <c:valAx>
        <c:axId val="14385088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Qtde Chamados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4384934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image" Target="../media/image36.jpg"/><Relationship Id="rId4" Type="http://schemas.openxmlformats.org/officeDocument/2006/relationships/image" Target="../media/image3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jpg"/><Relationship Id="rId1" Type="http://schemas.openxmlformats.org/officeDocument/2006/relationships/image" Target="../media/image36.jpg"/><Relationship Id="rId4" Type="http://schemas.openxmlformats.org/officeDocument/2006/relationships/image" Target="../media/image3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23134-BB42-49B2-A586-F55C4AE20A8E}" type="doc">
      <dgm:prSet loTypeId="urn:microsoft.com/office/officeart/2008/layout/VerticalCurv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BD6EDD2B-04E7-4C2B-B775-7CF71A37A62F}">
      <dgm:prSet custT="1"/>
      <dgm:spPr/>
      <dgm:t>
        <a:bodyPr/>
        <a:lstStyle/>
        <a:p>
          <a:r>
            <a:rPr lang="pt-BR" sz="1800" dirty="0" smtClean="0">
              <a:latin typeface="Arial" pitchFamily="34" charset="0"/>
              <a:cs typeface="Arial" pitchFamily="34" charset="0"/>
            </a:rPr>
            <a:t>Entendimento da Necessidade do Banco Votorantim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60594CCF-FC3A-4854-AA26-6F31D1DF0735}" type="parTrans" cxnId="{1AAA1804-AF23-4190-A5A5-C36498A19336}">
      <dgm:prSet/>
      <dgm:spPr/>
      <dgm:t>
        <a:bodyPr/>
        <a:lstStyle/>
        <a:p>
          <a:endParaRPr lang="pt-BR" sz="1800">
            <a:latin typeface="Arial" pitchFamily="34" charset="0"/>
            <a:cs typeface="Arial" pitchFamily="34" charset="0"/>
          </a:endParaRPr>
        </a:p>
      </dgm:t>
    </dgm:pt>
    <dgm:pt modelId="{0083F864-0C3A-45FC-A420-80A2C822750F}" type="sibTrans" cxnId="{1AAA1804-AF23-4190-A5A5-C36498A19336}">
      <dgm:prSet/>
      <dgm:spPr/>
      <dgm:t>
        <a:bodyPr/>
        <a:lstStyle/>
        <a:p>
          <a:endParaRPr lang="pt-BR" sz="1800">
            <a:latin typeface="Arial" pitchFamily="34" charset="0"/>
            <a:cs typeface="Arial" pitchFamily="34" charset="0"/>
          </a:endParaRPr>
        </a:p>
      </dgm:t>
    </dgm:pt>
    <dgm:pt modelId="{AA874454-BEEB-43DE-8D9A-D5273D99204B}">
      <dgm:prSet custT="1"/>
      <dgm:spPr/>
      <dgm:t>
        <a:bodyPr/>
        <a:lstStyle/>
        <a:p>
          <a:r>
            <a:rPr lang="pt-BR" sz="1800" dirty="0" smtClean="0">
              <a:latin typeface="Arial" pitchFamily="34" charset="0"/>
              <a:cs typeface="Arial" pitchFamily="34" charset="0"/>
            </a:rPr>
            <a:t>Plano de Implementação e Transição</a:t>
          </a:r>
        </a:p>
      </dgm:t>
    </dgm:pt>
    <dgm:pt modelId="{B9423365-C918-43C0-936A-3704515D4A0B}" type="parTrans" cxnId="{21FFAE72-9CD5-4228-9BAB-9274B182C3E2}">
      <dgm:prSet/>
      <dgm:spPr/>
      <dgm:t>
        <a:bodyPr/>
        <a:lstStyle/>
        <a:p>
          <a:endParaRPr lang="pt-BR" sz="1800">
            <a:latin typeface="Arial" pitchFamily="34" charset="0"/>
            <a:cs typeface="Arial" pitchFamily="34" charset="0"/>
          </a:endParaRPr>
        </a:p>
      </dgm:t>
    </dgm:pt>
    <dgm:pt modelId="{F3560095-CF0A-4E2A-9AD3-2AEB0087B221}" type="sibTrans" cxnId="{21FFAE72-9CD5-4228-9BAB-9274B182C3E2}">
      <dgm:prSet/>
      <dgm:spPr/>
      <dgm:t>
        <a:bodyPr/>
        <a:lstStyle/>
        <a:p>
          <a:endParaRPr lang="pt-BR" sz="1800">
            <a:latin typeface="Arial" pitchFamily="34" charset="0"/>
            <a:cs typeface="Arial" pitchFamily="34" charset="0"/>
          </a:endParaRPr>
        </a:p>
      </dgm:t>
    </dgm:pt>
    <dgm:pt modelId="{FA458CE4-E56C-414B-BA03-8EE594D96E70}">
      <dgm:prSet custT="1"/>
      <dgm:spPr/>
      <dgm:t>
        <a:bodyPr/>
        <a:lstStyle/>
        <a:p>
          <a:r>
            <a:rPr lang="pt-BR" sz="1800" dirty="0" smtClean="0">
              <a:latin typeface="Arial" pitchFamily="34" charset="0"/>
              <a:cs typeface="Arial" pitchFamily="34" charset="0"/>
            </a:rPr>
            <a:t>Cases Sonda IT de Sustentação de Sistemas</a:t>
          </a:r>
          <a:endParaRPr lang="pt-BR" sz="1800" b="1" dirty="0">
            <a:latin typeface="Arial" pitchFamily="34" charset="0"/>
            <a:cs typeface="Arial" pitchFamily="34" charset="0"/>
          </a:endParaRPr>
        </a:p>
      </dgm:t>
    </dgm:pt>
    <dgm:pt modelId="{E478AC52-EEA0-4A61-8DE0-AD605676C967}" type="parTrans" cxnId="{C94E46B7-CA74-4AE2-B811-8C59F74B241B}">
      <dgm:prSet/>
      <dgm:spPr/>
      <dgm:t>
        <a:bodyPr/>
        <a:lstStyle/>
        <a:p>
          <a:endParaRPr lang="pt-BR" sz="1800">
            <a:latin typeface="Arial" pitchFamily="34" charset="0"/>
            <a:cs typeface="Arial" pitchFamily="34" charset="0"/>
          </a:endParaRPr>
        </a:p>
      </dgm:t>
    </dgm:pt>
    <dgm:pt modelId="{B9D947F8-66D4-40F5-8E51-5698337F895A}" type="sibTrans" cxnId="{C94E46B7-CA74-4AE2-B811-8C59F74B241B}">
      <dgm:prSet/>
      <dgm:spPr/>
      <dgm:t>
        <a:bodyPr/>
        <a:lstStyle/>
        <a:p>
          <a:endParaRPr lang="pt-BR" sz="1800">
            <a:latin typeface="Arial" pitchFamily="34" charset="0"/>
            <a:cs typeface="Arial" pitchFamily="34" charset="0"/>
          </a:endParaRPr>
        </a:p>
      </dgm:t>
    </dgm:pt>
    <dgm:pt modelId="{44B02051-B9FA-41D2-A1F5-B7730E5E82C6}">
      <dgm:prSet phldrT="[Texto]" custT="1"/>
      <dgm:spPr/>
      <dgm:t>
        <a:bodyPr/>
        <a:lstStyle/>
        <a:p>
          <a:r>
            <a:rPr lang="pt-BR" sz="1800" dirty="0" smtClean="0">
              <a:latin typeface="Arial" pitchFamily="34" charset="0"/>
              <a:cs typeface="Arial" pitchFamily="34" charset="0"/>
            </a:rPr>
            <a:t>Solução Técnica</a:t>
          </a:r>
        </a:p>
      </dgm:t>
    </dgm:pt>
    <dgm:pt modelId="{DB740E43-A16A-40DF-A75D-02ED6F010243}" type="parTrans" cxnId="{E3F5E322-94D6-495A-846B-4BE13E88889C}">
      <dgm:prSet/>
      <dgm:spPr/>
      <dgm:t>
        <a:bodyPr/>
        <a:lstStyle/>
        <a:p>
          <a:endParaRPr lang="pt-BR"/>
        </a:p>
      </dgm:t>
    </dgm:pt>
    <dgm:pt modelId="{35B5336F-ABF7-4627-8340-138D4B6DBBA0}" type="sibTrans" cxnId="{E3F5E322-94D6-495A-846B-4BE13E88889C}">
      <dgm:prSet/>
      <dgm:spPr/>
      <dgm:t>
        <a:bodyPr/>
        <a:lstStyle/>
        <a:p>
          <a:endParaRPr lang="pt-BR"/>
        </a:p>
      </dgm:t>
    </dgm:pt>
    <dgm:pt modelId="{83DB2090-B95C-4E18-A252-46FC0444B09E}">
      <dgm:prSet custT="1"/>
      <dgm:spPr/>
      <dgm:t>
        <a:bodyPr/>
        <a:lstStyle/>
        <a:p>
          <a:r>
            <a:rPr lang="pt-BR" sz="1800" dirty="0" smtClean="0">
              <a:latin typeface="Arial" pitchFamily="34" charset="0"/>
              <a:cs typeface="Arial" pitchFamily="34" charset="0"/>
            </a:rPr>
            <a:t>Gestão de Incidentes, Mudança, Demanda e Problemas</a:t>
          </a:r>
        </a:p>
      </dgm:t>
    </dgm:pt>
    <dgm:pt modelId="{4244F0BB-B18F-4995-9B45-1D7831F04C38}" type="parTrans" cxnId="{25FC1DE3-6335-42E9-9949-5AF7B6C47172}">
      <dgm:prSet/>
      <dgm:spPr/>
      <dgm:t>
        <a:bodyPr/>
        <a:lstStyle/>
        <a:p>
          <a:endParaRPr lang="pt-BR"/>
        </a:p>
      </dgm:t>
    </dgm:pt>
    <dgm:pt modelId="{74BB88FE-37FF-4F63-852B-6B8445523ABF}" type="sibTrans" cxnId="{25FC1DE3-6335-42E9-9949-5AF7B6C47172}">
      <dgm:prSet/>
      <dgm:spPr/>
      <dgm:t>
        <a:bodyPr/>
        <a:lstStyle/>
        <a:p>
          <a:endParaRPr lang="pt-BR"/>
        </a:p>
      </dgm:t>
    </dgm:pt>
    <dgm:pt modelId="{AFE9DE95-9AA1-43A9-B67B-50E81D5FA2B8}">
      <dgm:prSet custT="1"/>
      <dgm:spPr/>
      <dgm:t>
        <a:bodyPr/>
        <a:lstStyle/>
        <a:p>
          <a:r>
            <a:rPr lang="pt-BR" sz="1800" b="0" dirty="0" smtClean="0">
              <a:latin typeface="Arial" pitchFamily="34" charset="0"/>
              <a:cs typeface="Arial" pitchFamily="34" charset="0"/>
            </a:rPr>
            <a:t>Briefing Executivo e Diferenciais Sonda IT</a:t>
          </a:r>
          <a:endParaRPr lang="pt-BR" sz="1800" b="0" dirty="0">
            <a:latin typeface="Arial" pitchFamily="34" charset="0"/>
            <a:cs typeface="Arial" pitchFamily="34" charset="0"/>
          </a:endParaRPr>
        </a:p>
      </dgm:t>
    </dgm:pt>
    <dgm:pt modelId="{760DCDC1-1A52-4498-9A6C-17A6B6BBFD07}" type="parTrans" cxnId="{07521599-2413-4FD2-8FA3-8543AD6C213D}">
      <dgm:prSet/>
      <dgm:spPr/>
      <dgm:t>
        <a:bodyPr/>
        <a:lstStyle/>
        <a:p>
          <a:endParaRPr lang="pt-BR"/>
        </a:p>
      </dgm:t>
    </dgm:pt>
    <dgm:pt modelId="{144447BC-9DEF-4BE6-823A-3E1B7933DD82}" type="sibTrans" cxnId="{07521599-2413-4FD2-8FA3-8543AD6C213D}">
      <dgm:prSet/>
      <dgm:spPr/>
      <dgm:t>
        <a:bodyPr/>
        <a:lstStyle/>
        <a:p>
          <a:endParaRPr lang="pt-BR"/>
        </a:p>
      </dgm:t>
    </dgm:pt>
    <dgm:pt modelId="{0FA69710-AA34-46F9-9D91-98389D54AF7A}">
      <dgm:prSet custT="1"/>
      <dgm:spPr/>
      <dgm:t>
        <a:bodyPr/>
        <a:lstStyle/>
        <a:p>
          <a:endParaRPr lang="pt-BR"/>
        </a:p>
      </dgm:t>
    </dgm:pt>
    <dgm:pt modelId="{ECEA60EA-1C7E-4D2C-897A-A7AB05F82093}" type="parTrans" cxnId="{C2489E05-E949-470B-9E1E-667F443ADF49}">
      <dgm:prSet/>
      <dgm:spPr/>
      <dgm:t>
        <a:bodyPr/>
        <a:lstStyle/>
        <a:p>
          <a:endParaRPr lang="pt-BR"/>
        </a:p>
      </dgm:t>
    </dgm:pt>
    <dgm:pt modelId="{4EF744BF-62E0-4D41-97FE-FD0585C5CAC5}" type="sibTrans" cxnId="{C2489E05-E949-470B-9E1E-667F443ADF49}">
      <dgm:prSet/>
      <dgm:spPr/>
      <dgm:t>
        <a:bodyPr/>
        <a:lstStyle/>
        <a:p>
          <a:endParaRPr lang="pt-BR"/>
        </a:p>
      </dgm:t>
    </dgm:pt>
    <dgm:pt modelId="{4BE80784-C948-469C-B2E7-4C8049E514B1}">
      <dgm:prSet custT="1"/>
      <dgm:spPr/>
      <dgm:t>
        <a:bodyPr/>
        <a:lstStyle/>
        <a:p>
          <a:r>
            <a:rPr lang="pt-BR" sz="1800" dirty="0" smtClean="0">
              <a:latin typeface="Arial" pitchFamily="34" charset="0"/>
              <a:cs typeface="Arial" pitchFamily="34" charset="0"/>
            </a:rPr>
            <a:t>Visão Comercial “Estimativa”</a:t>
          </a:r>
        </a:p>
      </dgm:t>
    </dgm:pt>
    <dgm:pt modelId="{40324F77-015B-46A4-BBE8-A11793CC0BD2}" type="parTrans" cxnId="{FF41EB59-969D-4B3A-990D-AC4C75E493EC}">
      <dgm:prSet/>
      <dgm:spPr/>
      <dgm:t>
        <a:bodyPr/>
        <a:lstStyle/>
        <a:p>
          <a:endParaRPr lang="pt-BR"/>
        </a:p>
      </dgm:t>
    </dgm:pt>
    <dgm:pt modelId="{111C87E8-F33E-48E7-AAD0-96FDD768A047}" type="sibTrans" cxnId="{FF41EB59-969D-4B3A-990D-AC4C75E493EC}">
      <dgm:prSet/>
      <dgm:spPr/>
      <dgm:t>
        <a:bodyPr/>
        <a:lstStyle/>
        <a:p>
          <a:endParaRPr lang="pt-BR"/>
        </a:p>
      </dgm:t>
    </dgm:pt>
    <dgm:pt modelId="{233D0715-EFD6-4E39-816C-CE2F930CD95B}" type="pres">
      <dgm:prSet presAssocID="{C9523134-BB42-49B2-A586-F55C4AE20A8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BR"/>
        </a:p>
      </dgm:t>
    </dgm:pt>
    <dgm:pt modelId="{C8ACA882-F524-4F6C-9F22-94C775566FF8}" type="pres">
      <dgm:prSet presAssocID="{C9523134-BB42-49B2-A586-F55C4AE20A8E}" presName="Name1" presStyleCnt="0"/>
      <dgm:spPr/>
      <dgm:t>
        <a:bodyPr/>
        <a:lstStyle/>
        <a:p>
          <a:endParaRPr lang="pt-BR"/>
        </a:p>
      </dgm:t>
    </dgm:pt>
    <dgm:pt modelId="{DFAA24BA-A0C1-422A-9E2E-0B8A88B49942}" type="pres">
      <dgm:prSet presAssocID="{C9523134-BB42-49B2-A586-F55C4AE20A8E}" presName="cycle" presStyleCnt="0"/>
      <dgm:spPr/>
      <dgm:t>
        <a:bodyPr/>
        <a:lstStyle/>
        <a:p>
          <a:endParaRPr lang="pt-BR"/>
        </a:p>
      </dgm:t>
    </dgm:pt>
    <dgm:pt modelId="{76891739-AD96-4BD0-BA87-0A066C679160}" type="pres">
      <dgm:prSet presAssocID="{C9523134-BB42-49B2-A586-F55C4AE20A8E}" presName="srcNode" presStyleLbl="node1" presStyleIdx="0" presStyleCnt="7"/>
      <dgm:spPr/>
      <dgm:t>
        <a:bodyPr/>
        <a:lstStyle/>
        <a:p>
          <a:endParaRPr lang="pt-BR"/>
        </a:p>
      </dgm:t>
    </dgm:pt>
    <dgm:pt modelId="{A54D0D44-6583-464E-9BA8-F98D0D03B8A4}" type="pres">
      <dgm:prSet presAssocID="{C9523134-BB42-49B2-A586-F55C4AE20A8E}" presName="conn" presStyleLbl="parChTrans1D2" presStyleIdx="0" presStyleCnt="1"/>
      <dgm:spPr/>
      <dgm:t>
        <a:bodyPr/>
        <a:lstStyle/>
        <a:p>
          <a:endParaRPr lang="pt-BR"/>
        </a:p>
      </dgm:t>
    </dgm:pt>
    <dgm:pt modelId="{4CFB9F99-0818-4791-BE22-AE2A305079ED}" type="pres">
      <dgm:prSet presAssocID="{C9523134-BB42-49B2-A586-F55C4AE20A8E}" presName="extraNode" presStyleLbl="node1" presStyleIdx="0" presStyleCnt="7"/>
      <dgm:spPr/>
      <dgm:t>
        <a:bodyPr/>
        <a:lstStyle/>
        <a:p>
          <a:endParaRPr lang="pt-BR"/>
        </a:p>
      </dgm:t>
    </dgm:pt>
    <dgm:pt modelId="{28D91667-C124-41DA-9A5B-419A5478279D}" type="pres">
      <dgm:prSet presAssocID="{C9523134-BB42-49B2-A586-F55C4AE20A8E}" presName="dstNode" presStyleLbl="node1" presStyleIdx="0" presStyleCnt="7"/>
      <dgm:spPr/>
      <dgm:t>
        <a:bodyPr/>
        <a:lstStyle/>
        <a:p>
          <a:endParaRPr lang="pt-BR"/>
        </a:p>
      </dgm:t>
    </dgm:pt>
    <dgm:pt modelId="{3138C0E3-50FB-41BD-A281-3C6B6F2863D3}" type="pres">
      <dgm:prSet presAssocID="{AFE9DE95-9AA1-43A9-B67B-50E81D5FA2B8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FEAE359-55A2-4BD9-B43E-7FF9A4241FAC}" type="pres">
      <dgm:prSet presAssocID="{AFE9DE95-9AA1-43A9-B67B-50E81D5FA2B8}" presName="accent_1" presStyleCnt="0"/>
      <dgm:spPr/>
    </dgm:pt>
    <dgm:pt modelId="{11110A3C-7434-4D7D-9001-D201F851E6BC}" type="pres">
      <dgm:prSet presAssocID="{AFE9DE95-9AA1-43A9-B67B-50E81D5FA2B8}" presName="accentRepeatNode" presStyleLbl="solidFgAcc1" presStyleIdx="0" presStyleCnt="7"/>
      <dgm:spPr/>
    </dgm:pt>
    <dgm:pt modelId="{3270AA49-2134-463F-B069-F39A449EC94E}" type="pres">
      <dgm:prSet presAssocID="{FA458CE4-E56C-414B-BA03-8EE594D96E70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F5DD65C-DF1C-41FB-9A95-4BACF33B681F}" type="pres">
      <dgm:prSet presAssocID="{FA458CE4-E56C-414B-BA03-8EE594D96E70}" presName="accent_2" presStyleCnt="0"/>
      <dgm:spPr/>
    </dgm:pt>
    <dgm:pt modelId="{986D1437-DEC8-41C3-BBE6-61C82C85BC29}" type="pres">
      <dgm:prSet presAssocID="{FA458CE4-E56C-414B-BA03-8EE594D96E70}" presName="accentRepeatNode" presStyleLbl="solidFgAcc1" presStyleIdx="1" presStyleCnt="7"/>
      <dgm:spPr/>
      <dgm:t>
        <a:bodyPr/>
        <a:lstStyle/>
        <a:p>
          <a:endParaRPr lang="pt-BR"/>
        </a:p>
      </dgm:t>
    </dgm:pt>
    <dgm:pt modelId="{CB575F6C-C416-427A-B98A-1FB9B4EFF5E9}" type="pres">
      <dgm:prSet presAssocID="{BD6EDD2B-04E7-4C2B-B775-7CF71A37A62F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3673DFC-A4B3-47B1-9E27-48ACF9DE762C}" type="pres">
      <dgm:prSet presAssocID="{BD6EDD2B-04E7-4C2B-B775-7CF71A37A62F}" presName="accent_3" presStyleCnt="0"/>
      <dgm:spPr/>
    </dgm:pt>
    <dgm:pt modelId="{A49DABD2-73ED-4BE2-808C-CDFC64DF0369}" type="pres">
      <dgm:prSet presAssocID="{BD6EDD2B-04E7-4C2B-B775-7CF71A37A62F}" presName="accentRepeatNode" presStyleLbl="solidFgAcc1" presStyleIdx="2" presStyleCnt="7"/>
      <dgm:spPr/>
      <dgm:t>
        <a:bodyPr/>
        <a:lstStyle/>
        <a:p>
          <a:endParaRPr lang="pt-BR"/>
        </a:p>
      </dgm:t>
    </dgm:pt>
    <dgm:pt modelId="{E11F8E47-3F3F-4335-A8A9-F67B075D84C9}" type="pres">
      <dgm:prSet presAssocID="{44B02051-B9FA-41D2-A1F5-B7730E5E82C6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1D8E939-E914-4605-A1A5-02E9C1DCADCD}" type="pres">
      <dgm:prSet presAssocID="{44B02051-B9FA-41D2-A1F5-B7730E5E82C6}" presName="accent_4" presStyleCnt="0"/>
      <dgm:spPr/>
    </dgm:pt>
    <dgm:pt modelId="{89BBD53D-0C52-48E6-AA2B-8381C73E937C}" type="pres">
      <dgm:prSet presAssocID="{44B02051-B9FA-41D2-A1F5-B7730E5E82C6}" presName="accentRepeatNode" presStyleLbl="solidFgAcc1" presStyleIdx="3" presStyleCnt="7"/>
      <dgm:spPr/>
      <dgm:t>
        <a:bodyPr/>
        <a:lstStyle/>
        <a:p>
          <a:endParaRPr lang="pt-BR"/>
        </a:p>
      </dgm:t>
    </dgm:pt>
    <dgm:pt modelId="{43761D11-A774-4A97-874E-9B14CFB68ECC}" type="pres">
      <dgm:prSet presAssocID="{AA874454-BEEB-43DE-8D9A-D5273D99204B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9B8E60-C30A-4846-A19C-2D6A03AD0088}" type="pres">
      <dgm:prSet presAssocID="{AA874454-BEEB-43DE-8D9A-D5273D99204B}" presName="accent_5" presStyleCnt="0"/>
      <dgm:spPr/>
    </dgm:pt>
    <dgm:pt modelId="{DD39C698-1869-40D4-A138-32FCC1F5FA20}" type="pres">
      <dgm:prSet presAssocID="{AA874454-BEEB-43DE-8D9A-D5273D99204B}" presName="accentRepeatNode" presStyleLbl="solidFgAcc1" presStyleIdx="4" presStyleCnt="7"/>
      <dgm:spPr/>
      <dgm:t>
        <a:bodyPr/>
        <a:lstStyle/>
        <a:p>
          <a:endParaRPr lang="pt-BR"/>
        </a:p>
      </dgm:t>
    </dgm:pt>
    <dgm:pt modelId="{7F76B47C-2FC3-4E3A-91AD-B4E0EB646BA0}" type="pres">
      <dgm:prSet presAssocID="{83DB2090-B95C-4E18-A252-46FC0444B09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F8CF35B-E215-4B28-86B1-212154048262}" type="pres">
      <dgm:prSet presAssocID="{83DB2090-B95C-4E18-A252-46FC0444B09E}" presName="accent_6" presStyleCnt="0"/>
      <dgm:spPr/>
    </dgm:pt>
    <dgm:pt modelId="{52A21F9A-0447-4077-9AC4-0A37AA776FD2}" type="pres">
      <dgm:prSet presAssocID="{83DB2090-B95C-4E18-A252-46FC0444B09E}" presName="accentRepeatNode" presStyleLbl="solidFgAcc1" presStyleIdx="5" presStyleCnt="7"/>
      <dgm:spPr/>
      <dgm:t>
        <a:bodyPr/>
        <a:lstStyle/>
        <a:p>
          <a:endParaRPr lang="pt-BR"/>
        </a:p>
      </dgm:t>
    </dgm:pt>
    <dgm:pt modelId="{32DCBFE0-A6F1-43C2-BF5F-33641EEB4E08}" type="pres">
      <dgm:prSet presAssocID="{4BE80784-C948-469C-B2E7-4C8049E514B1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008D55-1FBA-447F-8841-DD540955FB11}" type="pres">
      <dgm:prSet presAssocID="{4BE80784-C948-469C-B2E7-4C8049E514B1}" presName="accent_7" presStyleCnt="0"/>
      <dgm:spPr/>
    </dgm:pt>
    <dgm:pt modelId="{AE5B7A43-2F7C-4D1E-9B8F-662144568EAC}" type="pres">
      <dgm:prSet presAssocID="{4BE80784-C948-469C-B2E7-4C8049E514B1}" presName="accentRepeatNode" presStyleLbl="solidFgAcc1" presStyleIdx="6" presStyleCnt="7"/>
      <dgm:spPr/>
    </dgm:pt>
  </dgm:ptLst>
  <dgm:cxnLst>
    <dgm:cxn modelId="{1AAA1804-AF23-4190-A5A5-C36498A19336}" srcId="{C9523134-BB42-49B2-A586-F55C4AE20A8E}" destId="{BD6EDD2B-04E7-4C2B-B775-7CF71A37A62F}" srcOrd="2" destOrd="0" parTransId="{60594CCF-FC3A-4854-AA26-6F31D1DF0735}" sibTransId="{0083F864-0C3A-45FC-A420-80A2C822750F}"/>
    <dgm:cxn modelId="{07521599-2413-4FD2-8FA3-8543AD6C213D}" srcId="{C9523134-BB42-49B2-A586-F55C4AE20A8E}" destId="{AFE9DE95-9AA1-43A9-B67B-50E81D5FA2B8}" srcOrd="0" destOrd="0" parTransId="{760DCDC1-1A52-4498-9A6C-17A6B6BBFD07}" sibTransId="{144447BC-9DEF-4BE6-823A-3E1B7933DD82}"/>
    <dgm:cxn modelId="{4896D000-3C41-42DC-A2AA-E69D0909C9B3}" type="presOf" srcId="{C9523134-BB42-49B2-A586-F55C4AE20A8E}" destId="{233D0715-EFD6-4E39-816C-CE2F930CD95B}" srcOrd="0" destOrd="0" presId="urn:microsoft.com/office/officeart/2008/layout/VerticalCurvedList"/>
    <dgm:cxn modelId="{B264AF2D-8794-4515-A290-CEF3DC455B19}" type="presOf" srcId="{4BE80784-C948-469C-B2E7-4C8049E514B1}" destId="{32DCBFE0-A6F1-43C2-BF5F-33641EEB4E08}" srcOrd="0" destOrd="0" presId="urn:microsoft.com/office/officeart/2008/layout/VerticalCurvedList"/>
    <dgm:cxn modelId="{C2489E05-E949-470B-9E1E-667F443ADF49}" srcId="{C9523134-BB42-49B2-A586-F55C4AE20A8E}" destId="{0FA69710-AA34-46F9-9D91-98389D54AF7A}" srcOrd="7" destOrd="0" parTransId="{ECEA60EA-1C7E-4D2C-897A-A7AB05F82093}" sibTransId="{4EF744BF-62E0-4D41-97FE-FD0585C5CAC5}"/>
    <dgm:cxn modelId="{04D5F4AC-33C0-43E3-BF05-1DCE6B2F26E6}" type="presOf" srcId="{BD6EDD2B-04E7-4C2B-B775-7CF71A37A62F}" destId="{CB575F6C-C416-427A-B98A-1FB9B4EFF5E9}" srcOrd="0" destOrd="0" presId="urn:microsoft.com/office/officeart/2008/layout/VerticalCurvedList"/>
    <dgm:cxn modelId="{C94E46B7-CA74-4AE2-B811-8C59F74B241B}" srcId="{C9523134-BB42-49B2-A586-F55C4AE20A8E}" destId="{FA458CE4-E56C-414B-BA03-8EE594D96E70}" srcOrd="1" destOrd="0" parTransId="{E478AC52-EEA0-4A61-8DE0-AD605676C967}" sibTransId="{B9D947F8-66D4-40F5-8E51-5698337F895A}"/>
    <dgm:cxn modelId="{F330FA72-D6D2-417C-A0D9-928E995EB7B2}" type="presOf" srcId="{FA458CE4-E56C-414B-BA03-8EE594D96E70}" destId="{3270AA49-2134-463F-B069-F39A449EC94E}" srcOrd="0" destOrd="0" presId="urn:microsoft.com/office/officeart/2008/layout/VerticalCurvedList"/>
    <dgm:cxn modelId="{25FC1DE3-6335-42E9-9949-5AF7B6C47172}" srcId="{C9523134-BB42-49B2-A586-F55C4AE20A8E}" destId="{83DB2090-B95C-4E18-A252-46FC0444B09E}" srcOrd="5" destOrd="0" parTransId="{4244F0BB-B18F-4995-9B45-1D7831F04C38}" sibTransId="{74BB88FE-37FF-4F63-852B-6B8445523ABF}"/>
    <dgm:cxn modelId="{FF41EB59-969D-4B3A-990D-AC4C75E493EC}" srcId="{C9523134-BB42-49B2-A586-F55C4AE20A8E}" destId="{4BE80784-C948-469C-B2E7-4C8049E514B1}" srcOrd="6" destOrd="0" parTransId="{40324F77-015B-46A4-BBE8-A11793CC0BD2}" sibTransId="{111C87E8-F33E-48E7-AAD0-96FDD768A047}"/>
    <dgm:cxn modelId="{3B0CD6EE-8603-4273-AF83-330387292AFB}" type="presOf" srcId="{44B02051-B9FA-41D2-A1F5-B7730E5E82C6}" destId="{E11F8E47-3F3F-4335-A8A9-F67B075D84C9}" srcOrd="0" destOrd="0" presId="urn:microsoft.com/office/officeart/2008/layout/VerticalCurvedList"/>
    <dgm:cxn modelId="{E927F1C2-0BB4-4E3D-AD20-B8B0983F2EF8}" type="presOf" srcId="{144447BC-9DEF-4BE6-823A-3E1B7933DD82}" destId="{A54D0D44-6583-464E-9BA8-F98D0D03B8A4}" srcOrd="0" destOrd="0" presId="urn:microsoft.com/office/officeart/2008/layout/VerticalCurvedList"/>
    <dgm:cxn modelId="{21FFAE72-9CD5-4228-9BAB-9274B182C3E2}" srcId="{C9523134-BB42-49B2-A586-F55C4AE20A8E}" destId="{AA874454-BEEB-43DE-8D9A-D5273D99204B}" srcOrd="4" destOrd="0" parTransId="{B9423365-C918-43C0-936A-3704515D4A0B}" sibTransId="{F3560095-CF0A-4E2A-9AD3-2AEB0087B221}"/>
    <dgm:cxn modelId="{E3F5E322-94D6-495A-846B-4BE13E88889C}" srcId="{C9523134-BB42-49B2-A586-F55C4AE20A8E}" destId="{44B02051-B9FA-41D2-A1F5-B7730E5E82C6}" srcOrd="3" destOrd="0" parTransId="{DB740E43-A16A-40DF-A75D-02ED6F010243}" sibTransId="{35B5336F-ABF7-4627-8340-138D4B6DBBA0}"/>
    <dgm:cxn modelId="{6108E607-8451-471E-8CE9-48331414B98A}" type="presOf" srcId="{83DB2090-B95C-4E18-A252-46FC0444B09E}" destId="{7F76B47C-2FC3-4E3A-91AD-B4E0EB646BA0}" srcOrd="0" destOrd="0" presId="urn:microsoft.com/office/officeart/2008/layout/VerticalCurvedList"/>
    <dgm:cxn modelId="{36F1371A-E4F8-4367-99E3-E163458F1CEC}" type="presOf" srcId="{AFE9DE95-9AA1-43A9-B67B-50E81D5FA2B8}" destId="{3138C0E3-50FB-41BD-A281-3C6B6F2863D3}" srcOrd="0" destOrd="0" presId="urn:microsoft.com/office/officeart/2008/layout/VerticalCurvedList"/>
    <dgm:cxn modelId="{D6C7D229-778D-4A78-8807-B8308FDE32F6}" type="presOf" srcId="{AA874454-BEEB-43DE-8D9A-D5273D99204B}" destId="{43761D11-A774-4A97-874E-9B14CFB68ECC}" srcOrd="0" destOrd="0" presId="urn:microsoft.com/office/officeart/2008/layout/VerticalCurvedList"/>
    <dgm:cxn modelId="{98010849-E931-4EDF-9186-EF8D8A003228}" type="presParOf" srcId="{233D0715-EFD6-4E39-816C-CE2F930CD95B}" destId="{C8ACA882-F524-4F6C-9F22-94C775566FF8}" srcOrd="0" destOrd="0" presId="urn:microsoft.com/office/officeart/2008/layout/VerticalCurvedList"/>
    <dgm:cxn modelId="{C66DC37E-3531-46F8-8661-A9EAADD55521}" type="presParOf" srcId="{C8ACA882-F524-4F6C-9F22-94C775566FF8}" destId="{DFAA24BA-A0C1-422A-9E2E-0B8A88B49942}" srcOrd="0" destOrd="0" presId="urn:microsoft.com/office/officeart/2008/layout/VerticalCurvedList"/>
    <dgm:cxn modelId="{0A8C5F67-AC5C-4CF6-9306-C9A4738BE9C0}" type="presParOf" srcId="{DFAA24BA-A0C1-422A-9E2E-0B8A88B49942}" destId="{76891739-AD96-4BD0-BA87-0A066C679160}" srcOrd="0" destOrd="0" presId="urn:microsoft.com/office/officeart/2008/layout/VerticalCurvedList"/>
    <dgm:cxn modelId="{AFB98142-1EAF-461E-BA3A-943862FA3D11}" type="presParOf" srcId="{DFAA24BA-A0C1-422A-9E2E-0B8A88B49942}" destId="{A54D0D44-6583-464E-9BA8-F98D0D03B8A4}" srcOrd="1" destOrd="0" presId="urn:microsoft.com/office/officeart/2008/layout/VerticalCurvedList"/>
    <dgm:cxn modelId="{937DB8F7-BBE0-45F4-8212-4081BCDED860}" type="presParOf" srcId="{DFAA24BA-A0C1-422A-9E2E-0B8A88B49942}" destId="{4CFB9F99-0818-4791-BE22-AE2A305079ED}" srcOrd="2" destOrd="0" presId="urn:microsoft.com/office/officeart/2008/layout/VerticalCurvedList"/>
    <dgm:cxn modelId="{14173877-ADE7-4282-94A0-A5E5219FBA58}" type="presParOf" srcId="{DFAA24BA-A0C1-422A-9E2E-0B8A88B49942}" destId="{28D91667-C124-41DA-9A5B-419A5478279D}" srcOrd="3" destOrd="0" presId="urn:microsoft.com/office/officeart/2008/layout/VerticalCurvedList"/>
    <dgm:cxn modelId="{BB71B1D9-90C9-4CD0-999F-1E585DCD5B33}" type="presParOf" srcId="{C8ACA882-F524-4F6C-9F22-94C775566FF8}" destId="{3138C0E3-50FB-41BD-A281-3C6B6F2863D3}" srcOrd="1" destOrd="0" presId="urn:microsoft.com/office/officeart/2008/layout/VerticalCurvedList"/>
    <dgm:cxn modelId="{2E1F92DE-9893-4288-8410-A8F8A0BFF612}" type="presParOf" srcId="{C8ACA882-F524-4F6C-9F22-94C775566FF8}" destId="{3FEAE359-55A2-4BD9-B43E-7FF9A4241FAC}" srcOrd="2" destOrd="0" presId="urn:microsoft.com/office/officeart/2008/layout/VerticalCurvedList"/>
    <dgm:cxn modelId="{3E1AB60F-86AD-4BD3-8C6E-D56284ED7B36}" type="presParOf" srcId="{3FEAE359-55A2-4BD9-B43E-7FF9A4241FAC}" destId="{11110A3C-7434-4D7D-9001-D201F851E6BC}" srcOrd="0" destOrd="0" presId="urn:microsoft.com/office/officeart/2008/layout/VerticalCurvedList"/>
    <dgm:cxn modelId="{E5277185-85FE-49B8-9F55-F1D8F9CF58AA}" type="presParOf" srcId="{C8ACA882-F524-4F6C-9F22-94C775566FF8}" destId="{3270AA49-2134-463F-B069-F39A449EC94E}" srcOrd="3" destOrd="0" presId="urn:microsoft.com/office/officeart/2008/layout/VerticalCurvedList"/>
    <dgm:cxn modelId="{E117B604-5241-4BB1-A213-64E0CFE1B1B4}" type="presParOf" srcId="{C8ACA882-F524-4F6C-9F22-94C775566FF8}" destId="{5F5DD65C-DF1C-41FB-9A95-4BACF33B681F}" srcOrd="4" destOrd="0" presId="urn:microsoft.com/office/officeart/2008/layout/VerticalCurvedList"/>
    <dgm:cxn modelId="{A4BA77E1-205D-4E84-B2E4-DDD1F3979E2B}" type="presParOf" srcId="{5F5DD65C-DF1C-41FB-9A95-4BACF33B681F}" destId="{986D1437-DEC8-41C3-BBE6-61C82C85BC29}" srcOrd="0" destOrd="0" presId="urn:microsoft.com/office/officeart/2008/layout/VerticalCurvedList"/>
    <dgm:cxn modelId="{A4D3CEFF-3351-4A68-B822-A33E5BF96B0E}" type="presParOf" srcId="{C8ACA882-F524-4F6C-9F22-94C775566FF8}" destId="{CB575F6C-C416-427A-B98A-1FB9B4EFF5E9}" srcOrd="5" destOrd="0" presId="urn:microsoft.com/office/officeart/2008/layout/VerticalCurvedList"/>
    <dgm:cxn modelId="{42EC7156-7E80-4ED3-8DDD-D9DD249BC7EC}" type="presParOf" srcId="{C8ACA882-F524-4F6C-9F22-94C775566FF8}" destId="{13673DFC-A4B3-47B1-9E27-48ACF9DE762C}" srcOrd="6" destOrd="0" presId="urn:microsoft.com/office/officeart/2008/layout/VerticalCurvedList"/>
    <dgm:cxn modelId="{E68C9533-08DA-4028-9D7B-E909C76A42F2}" type="presParOf" srcId="{13673DFC-A4B3-47B1-9E27-48ACF9DE762C}" destId="{A49DABD2-73ED-4BE2-808C-CDFC64DF0369}" srcOrd="0" destOrd="0" presId="urn:microsoft.com/office/officeart/2008/layout/VerticalCurvedList"/>
    <dgm:cxn modelId="{AE6D31BE-310E-4176-9CB5-638BB7CC6F27}" type="presParOf" srcId="{C8ACA882-F524-4F6C-9F22-94C775566FF8}" destId="{E11F8E47-3F3F-4335-A8A9-F67B075D84C9}" srcOrd="7" destOrd="0" presId="urn:microsoft.com/office/officeart/2008/layout/VerticalCurvedList"/>
    <dgm:cxn modelId="{2BD7EB1D-258D-4325-A242-5BAA39159D6B}" type="presParOf" srcId="{C8ACA882-F524-4F6C-9F22-94C775566FF8}" destId="{D1D8E939-E914-4605-A1A5-02E9C1DCADCD}" srcOrd="8" destOrd="0" presId="urn:microsoft.com/office/officeart/2008/layout/VerticalCurvedList"/>
    <dgm:cxn modelId="{9671F915-2C7A-4C25-A199-3AC304E272CB}" type="presParOf" srcId="{D1D8E939-E914-4605-A1A5-02E9C1DCADCD}" destId="{89BBD53D-0C52-48E6-AA2B-8381C73E937C}" srcOrd="0" destOrd="0" presId="urn:microsoft.com/office/officeart/2008/layout/VerticalCurvedList"/>
    <dgm:cxn modelId="{A6D3B4A1-A918-4515-893A-0B3DBEDD5E8C}" type="presParOf" srcId="{C8ACA882-F524-4F6C-9F22-94C775566FF8}" destId="{43761D11-A774-4A97-874E-9B14CFB68ECC}" srcOrd="9" destOrd="0" presId="urn:microsoft.com/office/officeart/2008/layout/VerticalCurvedList"/>
    <dgm:cxn modelId="{716FFD85-E4F3-428F-BADA-6C4DEB167A37}" type="presParOf" srcId="{C8ACA882-F524-4F6C-9F22-94C775566FF8}" destId="{599B8E60-C30A-4846-A19C-2D6A03AD0088}" srcOrd="10" destOrd="0" presId="urn:microsoft.com/office/officeart/2008/layout/VerticalCurvedList"/>
    <dgm:cxn modelId="{2480287F-4DBF-44C8-B72E-DE7F61D9F719}" type="presParOf" srcId="{599B8E60-C30A-4846-A19C-2D6A03AD0088}" destId="{DD39C698-1869-40D4-A138-32FCC1F5FA20}" srcOrd="0" destOrd="0" presId="urn:microsoft.com/office/officeart/2008/layout/VerticalCurvedList"/>
    <dgm:cxn modelId="{C3F62ACD-582A-4640-A964-1C79EF35D9E3}" type="presParOf" srcId="{C8ACA882-F524-4F6C-9F22-94C775566FF8}" destId="{7F76B47C-2FC3-4E3A-91AD-B4E0EB646BA0}" srcOrd="11" destOrd="0" presId="urn:microsoft.com/office/officeart/2008/layout/VerticalCurvedList"/>
    <dgm:cxn modelId="{84002FA7-F6EA-4032-8FA7-60F24F5D46CA}" type="presParOf" srcId="{C8ACA882-F524-4F6C-9F22-94C775566FF8}" destId="{DF8CF35B-E215-4B28-86B1-212154048262}" srcOrd="12" destOrd="0" presId="urn:microsoft.com/office/officeart/2008/layout/VerticalCurvedList"/>
    <dgm:cxn modelId="{F3C42F35-4EF6-4FD7-B5B4-AFCBBA836DF5}" type="presParOf" srcId="{DF8CF35B-E215-4B28-86B1-212154048262}" destId="{52A21F9A-0447-4077-9AC4-0A37AA776FD2}" srcOrd="0" destOrd="0" presId="urn:microsoft.com/office/officeart/2008/layout/VerticalCurvedList"/>
    <dgm:cxn modelId="{D87B9B36-7D82-4C32-B1E8-EFB5204AB23C}" type="presParOf" srcId="{C8ACA882-F524-4F6C-9F22-94C775566FF8}" destId="{32DCBFE0-A6F1-43C2-BF5F-33641EEB4E08}" srcOrd="13" destOrd="0" presId="urn:microsoft.com/office/officeart/2008/layout/VerticalCurvedList"/>
    <dgm:cxn modelId="{B2776CD9-559F-490C-B9FB-2962B91B95FB}" type="presParOf" srcId="{C8ACA882-F524-4F6C-9F22-94C775566FF8}" destId="{8D008D55-1FBA-447F-8841-DD540955FB11}" srcOrd="14" destOrd="0" presId="urn:microsoft.com/office/officeart/2008/layout/VerticalCurvedList"/>
    <dgm:cxn modelId="{572C7F05-9046-4419-8BC3-8F6427892556}" type="presParOf" srcId="{8D008D55-1FBA-447F-8841-DD540955FB11}" destId="{AE5B7A43-2F7C-4D1E-9B8F-662144568E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EE8800-9F53-4414-A0D0-9BD04BC1130C}" type="doc">
      <dgm:prSet loTypeId="urn:microsoft.com/office/officeart/2005/8/layout/pyramid4" loCatId="relationship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83AE403-9C80-4B48-9521-C0382BF38D30}">
      <dgm:prSet phldrT="[Texto]"/>
      <dgm:spPr/>
      <dgm:t>
        <a:bodyPr/>
        <a:lstStyle/>
        <a:p>
          <a:r>
            <a:rPr lang="pt-BR" dirty="0" smtClean="0"/>
            <a:t>Gestão dos Níveis de Serviços (SLA)</a:t>
          </a:r>
          <a:endParaRPr lang="pt-BR" dirty="0"/>
        </a:p>
      </dgm:t>
    </dgm:pt>
    <dgm:pt modelId="{ADD58BFC-4E49-4663-A44B-4360E29AB062}" type="parTrans" cxnId="{B474E6C2-D132-4E7F-A18F-F5C75D08F49F}">
      <dgm:prSet/>
      <dgm:spPr/>
      <dgm:t>
        <a:bodyPr/>
        <a:lstStyle/>
        <a:p>
          <a:endParaRPr lang="pt-BR"/>
        </a:p>
      </dgm:t>
    </dgm:pt>
    <dgm:pt modelId="{12FCD896-123F-49CC-8770-7B642759AF22}" type="sibTrans" cxnId="{B474E6C2-D132-4E7F-A18F-F5C75D08F49F}">
      <dgm:prSet/>
      <dgm:spPr/>
      <dgm:t>
        <a:bodyPr/>
        <a:lstStyle/>
        <a:p>
          <a:endParaRPr lang="pt-BR"/>
        </a:p>
      </dgm:t>
    </dgm:pt>
    <dgm:pt modelId="{A8781153-EE17-42C2-9F91-D3C63BA9A9B2}">
      <dgm:prSet phldrT="[Texto]"/>
      <dgm:spPr/>
      <dgm:t>
        <a:bodyPr/>
        <a:lstStyle/>
        <a:p>
          <a:r>
            <a:rPr lang="pt-BR" dirty="0" smtClean="0"/>
            <a:t>Gestão do Contrato</a:t>
          </a:r>
          <a:endParaRPr lang="pt-BR" dirty="0"/>
        </a:p>
      </dgm:t>
    </dgm:pt>
    <dgm:pt modelId="{E62F19C2-CD31-46AF-BAF6-5CDF7F727E25}" type="parTrans" cxnId="{4AA5D66C-0B50-4056-ACF4-192D47D42A0A}">
      <dgm:prSet/>
      <dgm:spPr/>
      <dgm:t>
        <a:bodyPr/>
        <a:lstStyle/>
        <a:p>
          <a:endParaRPr lang="pt-BR"/>
        </a:p>
      </dgm:t>
    </dgm:pt>
    <dgm:pt modelId="{A95C1426-6DFB-4061-A16F-D735092C8D98}" type="sibTrans" cxnId="{4AA5D66C-0B50-4056-ACF4-192D47D42A0A}">
      <dgm:prSet/>
      <dgm:spPr/>
      <dgm:t>
        <a:bodyPr/>
        <a:lstStyle/>
        <a:p>
          <a:endParaRPr lang="pt-BR"/>
        </a:p>
      </dgm:t>
    </dgm:pt>
    <dgm:pt modelId="{E17CDF6A-E2FC-4305-9082-376D2468552B}">
      <dgm:prSet phldrT="[Texto]"/>
      <dgm:spPr/>
      <dgm:t>
        <a:bodyPr/>
        <a:lstStyle/>
        <a:p>
          <a:r>
            <a:rPr lang="pt-BR" dirty="0" smtClean="0"/>
            <a:t>Foco no Cliente</a:t>
          </a:r>
          <a:endParaRPr lang="pt-BR" dirty="0"/>
        </a:p>
      </dgm:t>
    </dgm:pt>
    <dgm:pt modelId="{D3FD499D-D8F9-48E8-810B-39468EF4B47B}" type="parTrans" cxnId="{17B25BC6-A94C-4941-B57C-36B429FD3547}">
      <dgm:prSet/>
      <dgm:spPr/>
      <dgm:t>
        <a:bodyPr/>
        <a:lstStyle/>
        <a:p>
          <a:endParaRPr lang="pt-BR"/>
        </a:p>
      </dgm:t>
    </dgm:pt>
    <dgm:pt modelId="{923DD131-DCBE-41E4-83C8-11A574C6514D}" type="sibTrans" cxnId="{17B25BC6-A94C-4941-B57C-36B429FD3547}">
      <dgm:prSet/>
      <dgm:spPr/>
      <dgm:t>
        <a:bodyPr/>
        <a:lstStyle/>
        <a:p>
          <a:endParaRPr lang="pt-BR"/>
        </a:p>
      </dgm:t>
    </dgm:pt>
    <dgm:pt modelId="{E72E5848-9431-4240-A0B2-6D06F589A77F}">
      <dgm:prSet phldrT="[Texto]"/>
      <dgm:spPr/>
      <dgm:t>
        <a:bodyPr/>
        <a:lstStyle/>
        <a:p>
          <a:r>
            <a:rPr lang="pt-BR" dirty="0" smtClean="0"/>
            <a:t>Gestão do Serviço/Técnico</a:t>
          </a:r>
          <a:endParaRPr lang="pt-BR" dirty="0"/>
        </a:p>
      </dgm:t>
    </dgm:pt>
    <dgm:pt modelId="{CB92BD51-CE6F-4A88-A3AB-7E70AD2A7D67}" type="parTrans" cxnId="{18BAD686-8D75-462D-85A3-8D17E7915C94}">
      <dgm:prSet/>
      <dgm:spPr/>
      <dgm:t>
        <a:bodyPr/>
        <a:lstStyle/>
        <a:p>
          <a:endParaRPr lang="pt-BR"/>
        </a:p>
      </dgm:t>
    </dgm:pt>
    <dgm:pt modelId="{4B498B04-12B4-466C-B6FA-155B41CC2DE6}" type="sibTrans" cxnId="{18BAD686-8D75-462D-85A3-8D17E7915C94}">
      <dgm:prSet/>
      <dgm:spPr/>
      <dgm:t>
        <a:bodyPr/>
        <a:lstStyle/>
        <a:p>
          <a:endParaRPr lang="pt-BR"/>
        </a:p>
      </dgm:t>
    </dgm:pt>
    <dgm:pt modelId="{55073DE8-9720-4461-8F65-15611A7D1C1A}" type="pres">
      <dgm:prSet presAssocID="{96EE8800-9F53-4414-A0D0-9BD04BC1130C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942780C5-DD9E-4A76-99AD-1C8445225875}" type="pres">
      <dgm:prSet presAssocID="{96EE8800-9F53-4414-A0D0-9BD04BC1130C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CF649D-34E5-44CB-8479-F85AEB608AE4}" type="pres">
      <dgm:prSet presAssocID="{96EE8800-9F53-4414-A0D0-9BD04BC1130C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E363B4-DD4E-46D6-9CFC-B7456F35AB69}" type="pres">
      <dgm:prSet presAssocID="{96EE8800-9F53-4414-A0D0-9BD04BC1130C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2C75885-20D1-4E0E-A33C-1016D9C72C95}" type="pres">
      <dgm:prSet presAssocID="{96EE8800-9F53-4414-A0D0-9BD04BC1130C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AA5D66C-0B50-4056-ACF4-192D47D42A0A}" srcId="{96EE8800-9F53-4414-A0D0-9BD04BC1130C}" destId="{A8781153-EE17-42C2-9F91-D3C63BA9A9B2}" srcOrd="1" destOrd="0" parTransId="{E62F19C2-CD31-46AF-BAF6-5CDF7F727E25}" sibTransId="{A95C1426-6DFB-4061-A16F-D735092C8D98}"/>
    <dgm:cxn modelId="{A2CFF4CB-8F87-457D-B056-883C7124FE5D}" type="presOf" srcId="{E72E5848-9431-4240-A0B2-6D06F589A77F}" destId="{B2C75885-20D1-4E0E-A33C-1016D9C72C95}" srcOrd="0" destOrd="0" presId="urn:microsoft.com/office/officeart/2005/8/layout/pyramid4"/>
    <dgm:cxn modelId="{B474E6C2-D132-4E7F-A18F-F5C75D08F49F}" srcId="{96EE8800-9F53-4414-A0D0-9BD04BC1130C}" destId="{E83AE403-9C80-4B48-9521-C0382BF38D30}" srcOrd="0" destOrd="0" parTransId="{ADD58BFC-4E49-4663-A44B-4360E29AB062}" sibTransId="{12FCD896-123F-49CC-8770-7B642759AF22}"/>
    <dgm:cxn modelId="{88E71AE0-2B2A-4D3C-B313-5E0A98BB25C6}" type="presOf" srcId="{E83AE403-9C80-4B48-9521-C0382BF38D30}" destId="{942780C5-DD9E-4A76-99AD-1C8445225875}" srcOrd="0" destOrd="0" presId="urn:microsoft.com/office/officeart/2005/8/layout/pyramid4"/>
    <dgm:cxn modelId="{9A1126CA-3E01-479D-8341-49BC5B3D87B4}" type="presOf" srcId="{A8781153-EE17-42C2-9F91-D3C63BA9A9B2}" destId="{17CF649D-34E5-44CB-8479-F85AEB608AE4}" srcOrd="0" destOrd="0" presId="urn:microsoft.com/office/officeart/2005/8/layout/pyramid4"/>
    <dgm:cxn modelId="{17B25BC6-A94C-4941-B57C-36B429FD3547}" srcId="{96EE8800-9F53-4414-A0D0-9BD04BC1130C}" destId="{E17CDF6A-E2FC-4305-9082-376D2468552B}" srcOrd="2" destOrd="0" parTransId="{D3FD499D-D8F9-48E8-810B-39468EF4B47B}" sibTransId="{923DD131-DCBE-41E4-83C8-11A574C6514D}"/>
    <dgm:cxn modelId="{18BAD686-8D75-462D-85A3-8D17E7915C94}" srcId="{96EE8800-9F53-4414-A0D0-9BD04BC1130C}" destId="{E72E5848-9431-4240-A0B2-6D06F589A77F}" srcOrd="3" destOrd="0" parTransId="{CB92BD51-CE6F-4A88-A3AB-7E70AD2A7D67}" sibTransId="{4B498B04-12B4-466C-B6FA-155B41CC2DE6}"/>
    <dgm:cxn modelId="{B716F823-819B-456B-83EF-D0FCAE95D666}" type="presOf" srcId="{96EE8800-9F53-4414-A0D0-9BD04BC1130C}" destId="{55073DE8-9720-4461-8F65-15611A7D1C1A}" srcOrd="0" destOrd="0" presId="urn:microsoft.com/office/officeart/2005/8/layout/pyramid4"/>
    <dgm:cxn modelId="{DE04FF09-C4B9-4E33-A601-96BC315A337C}" type="presOf" srcId="{E17CDF6A-E2FC-4305-9082-376D2468552B}" destId="{76E363B4-DD4E-46D6-9CFC-B7456F35AB69}" srcOrd="0" destOrd="0" presId="urn:microsoft.com/office/officeart/2005/8/layout/pyramid4"/>
    <dgm:cxn modelId="{70A56CDD-DF37-4B2E-B7C7-27C171751A03}" type="presParOf" srcId="{55073DE8-9720-4461-8F65-15611A7D1C1A}" destId="{942780C5-DD9E-4A76-99AD-1C8445225875}" srcOrd="0" destOrd="0" presId="urn:microsoft.com/office/officeart/2005/8/layout/pyramid4"/>
    <dgm:cxn modelId="{386945A7-0AA9-4B91-B8DD-338435CF7B05}" type="presParOf" srcId="{55073DE8-9720-4461-8F65-15611A7D1C1A}" destId="{17CF649D-34E5-44CB-8479-F85AEB608AE4}" srcOrd="1" destOrd="0" presId="urn:microsoft.com/office/officeart/2005/8/layout/pyramid4"/>
    <dgm:cxn modelId="{44082786-8C24-424A-A683-02CCE0741BB6}" type="presParOf" srcId="{55073DE8-9720-4461-8F65-15611A7D1C1A}" destId="{76E363B4-DD4E-46D6-9CFC-B7456F35AB69}" srcOrd="2" destOrd="0" presId="urn:microsoft.com/office/officeart/2005/8/layout/pyramid4"/>
    <dgm:cxn modelId="{C5278164-3725-4549-89F8-F345CBACD6F1}" type="presParOf" srcId="{55073DE8-9720-4461-8F65-15611A7D1C1A}" destId="{B2C75885-20D1-4E0E-A33C-1016D9C72C95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2542D4B-C236-40C8-B6EB-F3F3C89D0151}" type="doc">
      <dgm:prSet loTypeId="urn:microsoft.com/office/officeart/2005/8/layout/radial1" loCatId="cycle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pt-BR"/>
        </a:p>
      </dgm:t>
    </dgm:pt>
    <dgm:pt modelId="{2ADDC824-EABB-4CD9-9143-57B140554376}">
      <dgm:prSet phldrT="[Texto]"/>
      <dgm:spPr>
        <a:solidFill>
          <a:srgbClr val="0070C0"/>
        </a:solidFill>
      </dgm:spPr>
      <dgm:t>
        <a:bodyPr/>
        <a:lstStyle/>
        <a:p>
          <a:r>
            <a:rPr lang="pt-BR" b="1" dirty="0" smtClean="0">
              <a:latin typeface="Arial Narrow" panose="020B0606020202030204" pitchFamily="34" charset="0"/>
            </a:rPr>
            <a:t>Valor</a:t>
          </a:r>
        </a:p>
        <a:p>
          <a:r>
            <a:rPr lang="pt-BR" b="1" dirty="0" smtClean="0">
              <a:latin typeface="Arial Narrow" panose="020B0606020202030204" pitchFamily="34" charset="0"/>
            </a:rPr>
            <a:t>Do Serviço</a:t>
          </a:r>
          <a:endParaRPr lang="pt-BR" b="1" dirty="0">
            <a:latin typeface="Arial Narrow" panose="020B0606020202030204" pitchFamily="34" charset="0"/>
          </a:endParaRPr>
        </a:p>
      </dgm:t>
    </dgm:pt>
    <dgm:pt modelId="{6923EDD4-4A3F-4774-9217-78B4A2CDA54E}" type="parTrans" cxnId="{5BF6C15F-B95A-4A2D-BA0A-1FD69BCBB0DD}">
      <dgm:prSet/>
      <dgm:spPr/>
      <dgm:t>
        <a:bodyPr/>
        <a:lstStyle/>
        <a:p>
          <a:endParaRPr lang="pt-BR" b="1">
            <a:latin typeface="Arial Narrow" panose="020B0606020202030204" pitchFamily="34" charset="0"/>
          </a:endParaRPr>
        </a:p>
      </dgm:t>
    </dgm:pt>
    <dgm:pt modelId="{EAFDD03E-3B1F-4E14-9C52-B29531A8BFA9}" type="sibTrans" cxnId="{5BF6C15F-B95A-4A2D-BA0A-1FD69BCBB0DD}">
      <dgm:prSet/>
      <dgm:spPr/>
      <dgm:t>
        <a:bodyPr/>
        <a:lstStyle/>
        <a:p>
          <a:endParaRPr lang="pt-BR" b="1">
            <a:latin typeface="Arial Narrow" panose="020B0606020202030204" pitchFamily="34" charset="0"/>
          </a:endParaRPr>
        </a:p>
      </dgm:t>
    </dgm:pt>
    <dgm:pt modelId="{5A4E0906-D321-4476-8F07-E3C05DFAB60A}">
      <dgm:prSet phldrT="[Texto]"/>
      <dgm:spPr>
        <a:solidFill>
          <a:srgbClr val="0070C0"/>
        </a:solidFill>
      </dgm:spPr>
      <dgm:t>
        <a:bodyPr/>
        <a:lstStyle/>
        <a:p>
          <a:r>
            <a:rPr lang="en-US" b="1" dirty="0" err="1" smtClean="0">
              <a:latin typeface="Arial Narrow" panose="020B0606020202030204" pitchFamily="34" charset="0"/>
            </a:rPr>
            <a:t>Resultados</a:t>
          </a:r>
          <a:r>
            <a:rPr lang="en-US" b="1" dirty="0" smtClean="0">
              <a:latin typeface="Arial Narrow" panose="020B0606020202030204" pitchFamily="34" charset="0"/>
            </a:rPr>
            <a:t> </a:t>
          </a:r>
        </a:p>
        <a:p>
          <a:r>
            <a:rPr lang="en-US" b="1" dirty="0" smtClean="0">
              <a:latin typeface="Arial Narrow" panose="020B0606020202030204" pitchFamily="34" charset="0"/>
            </a:rPr>
            <a:t>do </a:t>
          </a:r>
          <a:r>
            <a:rPr lang="en-US" b="1" dirty="0" err="1" smtClean="0">
              <a:latin typeface="Arial Narrow" panose="020B0606020202030204" pitchFamily="34" charset="0"/>
            </a:rPr>
            <a:t>Negócio</a:t>
          </a:r>
          <a:endParaRPr lang="en-US" b="1" dirty="0" smtClean="0">
            <a:latin typeface="Arial Narrow" panose="020B0606020202030204" pitchFamily="34" charset="0"/>
          </a:endParaRPr>
        </a:p>
        <a:p>
          <a:r>
            <a:rPr lang="en-US" b="1" dirty="0" smtClean="0">
              <a:latin typeface="Arial Narrow" panose="020B0606020202030204" pitchFamily="34" charset="0"/>
            </a:rPr>
            <a:t>(SLAs)</a:t>
          </a:r>
          <a:endParaRPr lang="pt-BR" b="1" dirty="0">
            <a:latin typeface="Arial Narrow" panose="020B0606020202030204" pitchFamily="34" charset="0"/>
          </a:endParaRPr>
        </a:p>
      </dgm:t>
    </dgm:pt>
    <dgm:pt modelId="{23138C44-3BE2-4FCC-B6C0-B79F2A44BF6F}" type="parTrans" cxnId="{DA12BBEA-F5D7-47C0-8692-15677DCE4C7A}">
      <dgm:prSet/>
      <dgm:spPr/>
      <dgm:t>
        <a:bodyPr/>
        <a:lstStyle/>
        <a:p>
          <a:endParaRPr lang="pt-BR" b="1">
            <a:latin typeface="Arial Narrow" panose="020B0606020202030204" pitchFamily="34" charset="0"/>
          </a:endParaRPr>
        </a:p>
      </dgm:t>
    </dgm:pt>
    <dgm:pt modelId="{D14D3B94-899B-4652-9B9A-6673F4FE0542}" type="sibTrans" cxnId="{DA12BBEA-F5D7-47C0-8692-15677DCE4C7A}">
      <dgm:prSet/>
      <dgm:spPr/>
      <dgm:t>
        <a:bodyPr/>
        <a:lstStyle/>
        <a:p>
          <a:endParaRPr lang="pt-BR" b="1">
            <a:latin typeface="Arial Narrow" panose="020B0606020202030204" pitchFamily="34" charset="0"/>
          </a:endParaRPr>
        </a:p>
      </dgm:t>
    </dgm:pt>
    <dgm:pt modelId="{31D9D433-DC49-4519-B599-DB27A13583F0}">
      <dgm:prSet phldrT="[Texto]" custT="1"/>
      <dgm:spPr>
        <a:solidFill>
          <a:srgbClr val="002060"/>
        </a:solidFill>
      </dgm:spPr>
      <dgm:t>
        <a:bodyPr/>
        <a:lstStyle/>
        <a:p>
          <a:r>
            <a:rPr lang="en-US" sz="900" b="1" dirty="0" err="1" smtClean="0">
              <a:latin typeface="Arial Narrow" panose="020B0606020202030204" pitchFamily="34" charset="0"/>
            </a:rPr>
            <a:t>Percepções</a:t>
          </a:r>
          <a:endParaRPr lang="en-US" sz="900" b="1" dirty="0" smtClean="0">
            <a:latin typeface="Arial Narrow" panose="020B0606020202030204" pitchFamily="34" charset="0"/>
          </a:endParaRPr>
        </a:p>
        <a:p>
          <a:r>
            <a:rPr lang="en-US" sz="800" b="1" dirty="0" smtClean="0">
              <a:latin typeface="Arial Narrow" panose="020B0606020202030204" pitchFamily="34" charset="0"/>
            </a:rPr>
            <a:t>(Tool </a:t>
          </a:r>
          <a:r>
            <a:rPr lang="en-US" sz="800" b="1" dirty="0" err="1" smtClean="0">
              <a:latin typeface="Arial Narrow" panose="020B0606020202030204" pitchFamily="34" charset="0"/>
            </a:rPr>
            <a:t>Percepction</a:t>
          </a:r>
          <a:r>
            <a:rPr lang="en-US" sz="800" b="1" dirty="0" smtClean="0">
              <a:latin typeface="Arial Narrow" panose="020B0606020202030204" pitchFamily="34" charset="0"/>
            </a:rPr>
            <a:t>)</a:t>
          </a:r>
          <a:endParaRPr lang="pt-BR" sz="800" b="1" dirty="0">
            <a:latin typeface="Arial Narrow" panose="020B0606020202030204" pitchFamily="34" charset="0"/>
          </a:endParaRPr>
        </a:p>
      </dgm:t>
    </dgm:pt>
    <dgm:pt modelId="{FD882183-6DFF-4413-BE83-4F71A02A4DCF}" type="parTrans" cxnId="{64DFBC75-F6AF-4766-9772-093EA76361C5}">
      <dgm:prSet/>
      <dgm:spPr/>
      <dgm:t>
        <a:bodyPr/>
        <a:lstStyle/>
        <a:p>
          <a:endParaRPr lang="pt-BR" b="1">
            <a:latin typeface="Arial Narrow" panose="020B0606020202030204" pitchFamily="34" charset="0"/>
          </a:endParaRPr>
        </a:p>
      </dgm:t>
    </dgm:pt>
    <dgm:pt modelId="{27C66184-8114-45DC-AC6A-41BD280750B4}" type="sibTrans" cxnId="{64DFBC75-F6AF-4766-9772-093EA76361C5}">
      <dgm:prSet/>
      <dgm:spPr/>
      <dgm:t>
        <a:bodyPr/>
        <a:lstStyle/>
        <a:p>
          <a:endParaRPr lang="pt-BR" b="1">
            <a:latin typeface="Arial Narrow" panose="020B0606020202030204" pitchFamily="34" charset="0"/>
          </a:endParaRPr>
        </a:p>
      </dgm:t>
    </dgm:pt>
    <dgm:pt modelId="{4AB807BB-7BD9-4603-B316-D6F1084BB361}">
      <dgm:prSet phldrT="[Texto]"/>
      <dgm:spPr>
        <a:solidFill>
          <a:srgbClr val="0070C0"/>
        </a:solidFill>
      </dgm:spPr>
      <dgm:t>
        <a:bodyPr/>
        <a:lstStyle/>
        <a:p>
          <a:r>
            <a:rPr lang="en-US" b="1" dirty="0" err="1" smtClean="0">
              <a:latin typeface="Arial Narrow" panose="020B0606020202030204" pitchFamily="34" charset="0"/>
            </a:rPr>
            <a:t>Preferências</a:t>
          </a:r>
          <a:endParaRPr lang="en-US" b="1" dirty="0" smtClean="0">
            <a:latin typeface="Arial Narrow" panose="020B0606020202030204" pitchFamily="34" charset="0"/>
          </a:endParaRPr>
        </a:p>
        <a:p>
          <a:r>
            <a:rPr lang="pt-BR" b="1" dirty="0" smtClean="0">
              <a:latin typeface="Arial Narrow" panose="020B0606020202030204" pitchFamily="34" charset="0"/>
            </a:rPr>
            <a:t>(SONDA IT)</a:t>
          </a:r>
          <a:endParaRPr lang="pt-BR" b="1" dirty="0">
            <a:latin typeface="Arial Narrow" panose="020B0606020202030204" pitchFamily="34" charset="0"/>
          </a:endParaRPr>
        </a:p>
      </dgm:t>
    </dgm:pt>
    <dgm:pt modelId="{0D1CE16B-9394-4AF3-8E89-16CA8EB3B399}" type="parTrans" cxnId="{E233E1B8-298D-4D0A-B184-26F51F7CF14F}">
      <dgm:prSet/>
      <dgm:spPr/>
      <dgm:t>
        <a:bodyPr/>
        <a:lstStyle/>
        <a:p>
          <a:endParaRPr lang="pt-BR" b="1">
            <a:latin typeface="Arial Narrow" panose="020B0606020202030204" pitchFamily="34" charset="0"/>
          </a:endParaRPr>
        </a:p>
      </dgm:t>
    </dgm:pt>
    <dgm:pt modelId="{1E547F57-A312-4C0D-8033-DA4FF7EAC9AD}" type="sibTrans" cxnId="{E233E1B8-298D-4D0A-B184-26F51F7CF14F}">
      <dgm:prSet/>
      <dgm:spPr/>
      <dgm:t>
        <a:bodyPr/>
        <a:lstStyle/>
        <a:p>
          <a:endParaRPr lang="pt-BR" b="1">
            <a:latin typeface="Arial Narrow" panose="020B0606020202030204" pitchFamily="34" charset="0"/>
          </a:endParaRPr>
        </a:p>
      </dgm:t>
    </dgm:pt>
    <dgm:pt modelId="{49E47C7A-C20B-4D55-920A-113266F20AAC}">
      <dgm:prSet phldrT="[Texto]"/>
      <dgm:spPr/>
      <dgm:t>
        <a:bodyPr/>
        <a:lstStyle/>
        <a:p>
          <a:endParaRPr lang="pt-BR" b="1" dirty="0">
            <a:latin typeface="Arial Narrow" panose="020B0606020202030204" pitchFamily="34" charset="0"/>
          </a:endParaRPr>
        </a:p>
      </dgm:t>
    </dgm:pt>
    <dgm:pt modelId="{413BA09B-BEB4-4846-9CB2-A2624880E9BE}" type="parTrans" cxnId="{E63B8017-8F25-412F-9AE6-412325E20511}">
      <dgm:prSet/>
      <dgm:spPr/>
      <dgm:t>
        <a:bodyPr/>
        <a:lstStyle/>
        <a:p>
          <a:endParaRPr lang="pt-BR" b="1">
            <a:latin typeface="Arial Narrow" panose="020B0606020202030204" pitchFamily="34" charset="0"/>
          </a:endParaRPr>
        </a:p>
      </dgm:t>
    </dgm:pt>
    <dgm:pt modelId="{1D309F98-53FA-41F3-9DBE-BCD16D5B0DB8}" type="sibTrans" cxnId="{E63B8017-8F25-412F-9AE6-412325E20511}">
      <dgm:prSet/>
      <dgm:spPr/>
      <dgm:t>
        <a:bodyPr/>
        <a:lstStyle/>
        <a:p>
          <a:endParaRPr lang="pt-BR" b="1">
            <a:latin typeface="Arial Narrow" panose="020B0606020202030204" pitchFamily="34" charset="0"/>
          </a:endParaRPr>
        </a:p>
      </dgm:t>
    </dgm:pt>
    <dgm:pt modelId="{064C8F4E-2FBD-4AFA-BBEE-C8F19958A8D5}" type="pres">
      <dgm:prSet presAssocID="{12542D4B-C236-40C8-B6EB-F3F3C89D015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D7A8BCC-077F-48C6-948C-34A930D40152}" type="pres">
      <dgm:prSet presAssocID="{2ADDC824-EABB-4CD9-9143-57B140554376}" presName="centerShape" presStyleLbl="node0" presStyleIdx="0" presStyleCnt="1"/>
      <dgm:spPr/>
      <dgm:t>
        <a:bodyPr/>
        <a:lstStyle/>
        <a:p>
          <a:endParaRPr lang="pt-BR"/>
        </a:p>
      </dgm:t>
    </dgm:pt>
    <dgm:pt modelId="{61583F60-7888-409A-B4BF-8CF1A1BE6711}" type="pres">
      <dgm:prSet presAssocID="{23138C44-3BE2-4FCC-B6C0-B79F2A44BF6F}" presName="Name9" presStyleLbl="parChTrans1D2" presStyleIdx="0" presStyleCnt="3"/>
      <dgm:spPr/>
      <dgm:t>
        <a:bodyPr/>
        <a:lstStyle/>
        <a:p>
          <a:endParaRPr lang="pt-BR"/>
        </a:p>
      </dgm:t>
    </dgm:pt>
    <dgm:pt modelId="{0EE495F3-0A25-45BC-BF0D-AEDF4081097A}" type="pres">
      <dgm:prSet presAssocID="{23138C44-3BE2-4FCC-B6C0-B79F2A44BF6F}" presName="connTx" presStyleLbl="parChTrans1D2" presStyleIdx="0" presStyleCnt="3"/>
      <dgm:spPr/>
      <dgm:t>
        <a:bodyPr/>
        <a:lstStyle/>
        <a:p>
          <a:endParaRPr lang="pt-BR"/>
        </a:p>
      </dgm:t>
    </dgm:pt>
    <dgm:pt modelId="{9315A43F-678B-40C0-8CE5-8F5BEE0D6343}" type="pres">
      <dgm:prSet presAssocID="{5A4E0906-D321-4476-8F07-E3C05DFAB60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4ADDB6E-4946-4ECF-80F4-F4E412B220F8}" type="pres">
      <dgm:prSet presAssocID="{FD882183-6DFF-4413-BE83-4F71A02A4DCF}" presName="Name9" presStyleLbl="parChTrans1D2" presStyleIdx="1" presStyleCnt="3"/>
      <dgm:spPr/>
      <dgm:t>
        <a:bodyPr/>
        <a:lstStyle/>
        <a:p>
          <a:endParaRPr lang="pt-BR"/>
        </a:p>
      </dgm:t>
    </dgm:pt>
    <dgm:pt modelId="{26F06691-B91A-4273-96E0-2EE887599825}" type="pres">
      <dgm:prSet presAssocID="{FD882183-6DFF-4413-BE83-4F71A02A4DCF}" presName="connTx" presStyleLbl="parChTrans1D2" presStyleIdx="1" presStyleCnt="3"/>
      <dgm:spPr/>
      <dgm:t>
        <a:bodyPr/>
        <a:lstStyle/>
        <a:p>
          <a:endParaRPr lang="pt-BR"/>
        </a:p>
      </dgm:t>
    </dgm:pt>
    <dgm:pt modelId="{484E8C2B-BD98-4965-8214-362A857F0AC7}" type="pres">
      <dgm:prSet presAssocID="{31D9D433-DC49-4519-B599-DB27A13583F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8F1B9F-66C2-4857-BE13-C6653C103DDF}" type="pres">
      <dgm:prSet presAssocID="{0D1CE16B-9394-4AF3-8E89-16CA8EB3B399}" presName="Name9" presStyleLbl="parChTrans1D2" presStyleIdx="2" presStyleCnt="3"/>
      <dgm:spPr/>
      <dgm:t>
        <a:bodyPr/>
        <a:lstStyle/>
        <a:p>
          <a:endParaRPr lang="pt-BR"/>
        </a:p>
      </dgm:t>
    </dgm:pt>
    <dgm:pt modelId="{5A9BBCFD-B663-4E53-96FF-C7DA3DD4F78A}" type="pres">
      <dgm:prSet presAssocID="{0D1CE16B-9394-4AF3-8E89-16CA8EB3B399}" presName="connTx" presStyleLbl="parChTrans1D2" presStyleIdx="2" presStyleCnt="3"/>
      <dgm:spPr/>
      <dgm:t>
        <a:bodyPr/>
        <a:lstStyle/>
        <a:p>
          <a:endParaRPr lang="pt-BR"/>
        </a:p>
      </dgm:t>
    </dgm:pt>
    <dgm:pt modelId="{41955C63-D33C-473B-93EB-45408492B810}" type="pres">
      <dgm:prSet presAssocID="{4AB807BB-7BD9-4603-B316-D6F1084BB36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CB7B744-DBFC-4A6D-8195-1671FA6C6CDA}" type="presOf" srcId="{0D1CE16B-9394-4AF3-8E89-16CA8EB3B399}" destId="{5A9BBCFD-B663-4E53-96FF-C7DA3DD4F78A}" srcOrd="1" destOrd="0" presId="urn:microsoft.com/office/officeart/2005/8/layout/radial1"/>
    <dgm:cxn modelId="{64DFBC75-F6AF-4766-9772-093EA76361C5}" srcId="{2ADDC824-EABB-4CD9-9143-57B140554376}" destId="{31D9D433-DC49-4519-B599-DB27A13583F0}" srcOrd="1" destOrd="0" parTransId="{FD882183-6DFF-4413-BE83-4F71A02A4DCF}" sibTransId="{27C66184-8114-45DC-AC6A-41BD280750B4}"/>
    <dgm:cxn modelId="{5BF6C15F-B95A-4A2D-BA0A-1FD69BCBB0DD}" srcId="{12542D4B-C236-40C8-B6EB-F3F3C89D0151}" destId="{2ADDC824-EABB-4CD9-9143-57B140554376}" srcOrd="0" destOrd="0" parTransId="{6923EDD4-4A3F-4774-9217-78B4A2CDA54E}" sibTransId="{EAFDD03E-3B1F-4E14-9C52-B29531A8BFA9}"/>
    <dgm:cxn modelId="{E2DB1D35-64C9-4C5D-B6CE-AD0661FDDE57}" type="presOf" srcId="{23138C44-3BE2-4FCC-B6C0-B79F2A44BF6F}" destId="{61583F60-7888-409A-B4BF-8CF1A1BE6711}" srcOrd="0" destOrd="0" presId="urn:microsoft.com/office/officeart/2005/8/layout/radial1"/>
    <dgm:cxn modelId="{E63B8017-8F25-412F-9AE6-412325E20511}" srcId="{12542D4B-C236-40C8-B6EB-F3F3C89D0151}" destId="{49E47C7A-C20B-4D55-920A-113266F20AAC}" srcOrd="1" destOrd="0" parTransId="{413BA09B-BEB4-4846-9CB2-A2624880E9BE}" sibTransId="{1D309F98-53FA-41F3-9DBE-BCD16D5B0DB8}"/>
    <dgm:cxn modelId="{21479199-631C-4721-99A7-9019C86EC948}" type="presOf" srcId="{4AB807BB-7BD9-4603-B316-D6F1084BB361}" destId="{41955C63-D33C-473B-93EB-45408492B810}" srcOrd="0" destOrd="0" presId="urn:microsoft.com/office/officeart/2005/8/layout/radial1"/>
    <dgm:cxn modelId="{1BB4C1F0-EFA0-4990-AD00-E798AEB15602}" type="presOf" srcId="{31D9D433-DC49-4519-B599-DB27A13583F0}" destId="{484E8C2B-BD98-4965-8214-362A857F0AC7}" srcOrd="0" destOrd="0" presId="urn:microsoft.com/office/officeart/2005/8/layout/radial1"/>
    <dgm:cxn modelId="{B60A0598-876E-4726-9E47-1C43CED01F3E}" type="presOf" srcId="{FD882183-6DFF-4413-BE83-4F71A02A4DCF}" destId="{26F06691-B91A-4273-96E0-2EE887599825}" srcOrd="1" destOrd="0" presId="urn:microsoft.com/office/officeart/2005/8/layout/radial1"/>
    <dgm:cxn modelId="{8492BA01-6DE0-445A-A1A4-8AA41AA8636C}" type="presOf" srcId="{12542D4B-C236-40C8-B6EB-F3F3C89D0151}" destId="{064C8F4E-2FBD-4AFA-BBEE-C8F19958A8D5}" srcOrd="0" destOrd="0" presId="urn:microsoft.com/office/officeart/2005/8/layout/radial1"/>
    <dgm:cxn modelId="{E233E1B8-298D-4D0A-B184-26F51F7CF14F}" srcId="{2ADDC824-EABB-4CD9-9143-57B140554376}" destId="{4AB807BB-7BD9-4603-B316-D6F1084BB361}" srcOrd="2" destOrd="0" parTransId="{0D1CE16B-9394-4AF3-8E89-16CA8EB3B399}" sibTransId="{1E547F57-A312-4C0D-8033-DA4FF7EAC9AD}"/>
    <dgm:cxn modelId="{EA9DB9DC-D602-4A6E-8630-A49B1AE2A289}" type="presOf" srcId="{2ADDC824-EABB-4CD9-9143-57B140554376}" destId="{2D7A8BCC-077F-48C6-948C-34A930D40152}" srcOrd="0" destOrd="0" presId="urn:microsoft.com/office/officeart/2005/8/layout/radial1"/>
    <dgm:cxn modelId="{DE0E174A-D5E0-401B-931C-0C0511642ABE}" type="presOf" srcId="{23138C44-3BE2-4FCC-B6C0-B79F2A44BF6F}" destId="{0EE495F3-0A25-45BC-BF0D-AEDF4081097A}" srcOrd="1" destOrd="0" presId="urn:microsoft.com/office/officeart/2005/8/layout/radial1"/>
    <dgm:cxn modelId="{1FCC75A9-C1D6-4B5C-986C-5332735FF389}" type="presOf" srcId="{FD882183-6DFF-4413-BE83-4F71A02A4DCF}" destId="{14ADDB6E-4946-4ECF-80F4-F4E412B220F8}" srcOrd="0" destOrd="0" presId="urn:microsoft.com/office/officeart/2005/8/layout/radial1"/>
    <dgm:cxn modelId="{AD72808F-9D99-4745-B2F3-2A266A4615CE}" type="presOf" srcId="{0D1CE16B-9394-4AF3-8E89-16CA8EB3B399}" destId="{8E8F1B9F-66C2-4857-BE13-C6653C103DDF}" srcOrd="0" destOrd="0" presId="urn:microsoft.com/office/officeart/2005/8/layout/radial1"/>
    <dgm:cxn modelId="{DA12BBEA-F5D7-47C0-8692-15677DCE4C7A}" srcId="{2ADDC824-EABB-4CD9-9143-57B140554376}" destId="{5A4E0906-D321-4476-8F07-E3C05DFAB60A}" srcOrd="0" destOrd="0" parTransId="{23138C44-3BE2-4FCC-B6C0-B79F2A44BF6F}" sibTransId="{D14D3B94-899B-4652-9B9A-6673F4FE0542}"/>
    <dgm:cxn modelId="{BD98D8AB-63E8-476F-9662-49BACDECCE5E}" type="presOf" srcId="{5A4E0906-D321-4476-8F07-E3C05DFAB60A}" destId="{9315A43F-678B-40C0-8CE5-8F5BEE0D6343}" srcOrd="0" destOrd="0" presId="urn:microsoft.com/office/officeart/2005/8/layout/radial1"/>
    <dgm:cxn modelId="{9714AD60-F90B-4746-A82D-6A46DDF48A9A}" type="presParOf" srcId="{064C8F4E-2FBD-4AFA-BBEE-C8F19958A8D5}" destId="{2D7A8BCC-077F-48C6-948C-34A930D40152}" srcOrd="0" destOrd="0" presId="urn:microsoft.com/office/officeart/2005/8/layout/radial1"/>
    <dgm:cxn modelId="{36377FCC-DCC7-4E2F-96EB-58D0361E69C0}" type="presParOf" srcId="{064C8F4E-2FBD-4AFA-BBEE-C8F19958A8D5}" destId="{61583F60-7888-409A-B4BF-8CF1A1BE6711}" srcOrd="1" destOrd="0" presId="urn:microsoft.com/office/officeart/2005/8/layout/radial1"/>
    <dgm:cxn modelId="{DE6E70B0-3DAA-49AD-BB7E-A8F2A3DE597B}" type="presParOf" srcId="{61583F60-7888-409A-B4BF-8CF1A1BE6711}" destId="{0EE495F3-0A25-45BC-BF0D-AEDF4081097A}" srcOrd="0" destOrd="0" presId="urn:microsoft.com/office/officeart/2005/8/layout/radial1"/>
    <dgm:cxn modelId="{86ABD601-D977-4D19-8AA7-18C0196457A7}" type="presParOf" srcId="{064C8F4E-2FBD-4AFA-BBEE-C8F19958A8D5}" destId="{9315A43F-678B-40C0-8CE5-8F5BEE0D6343}" srcOrd="2" destOrd="0" presId="urn:microsoft.com/office/officeart/2005/8/layout/radial1"/>
    <dgm:cxn modelId="{84A4DE1A-4CCD-4545-8E2A-63B06CDD65A8}" type="presParOf" srcId="{064C8F4E-2FBD-4AFA-BBEE-C8F19958A8D5}" destId="{14ADDB6E-4946-4ECF-80F4-F4E412B220F8}" srcOrd="3" destOrd="0" presId="urn:microsoft.com/office/officeart/2005/8/layout/radial1"/>
    <dgm:cxn modelId="{90A5E2EE-1689-4E20-8E44-AF3C6FB29936}" type="presParOf" srcId="{14ADDB6E-4946-4ECF-80F4-F4E412B220F8}" destId="{26F06691-B91A-4273-96E0-2EE887599825}" srcOrd="0" destOrd="0" presId="urn:microsoft.com/office/officeart/2005/8/layout/radial1"/>
    <dgm:cxn modelId="{07109185-437F-4707-98BB-A71EBEDC96BD}" type="presParOf" srcId="{064C8F4E-2FBD-4AFA-BBEE-C8F19958A8D5}" destId="{484E8C2B-BD98-4965-8214-362A857F0AC7}" srcOrd="4" destOrd="0" presId="urn:microsoft.com/office/officeart/2005/8/layout/radial1"/>
    <dgm:cxn modelId="{40FAE315-33BD-4F5E-BD33-2F4111BE51CE}" type="presParOf" srcId="{064C8F4E-2FBD-4AFA-BBEE-C8F19958A8D5}" destId="{8E8F1B9F-66C2-4857-BE13-C6653C103DDF}" srcOrd="5" destOrd="0" presId="urn:microsoft.com/office/officeart/2005/8/layout/radial1"/>
    <dgm:cxn modelId="{78E9A74B-8D90-4697-91CE-256705FF585F}" type="presParOf" srcId="{8E8F1B9F-66C2-4857-BE13-C6653C103DDF}" destId="{5A9BBCFD-B663-4E53-96FF-C7DA3DD4F78A}" srcOrd="0" destOrd="0" presId="urn:microsoft.com/office/officeart/2005/8/layout/radial1"/>
    <dgm:cxn modelId="{0FB51BB1-A631-4805-9FC6-DA57F689A8E8}" type="presParOf" srcId="{064C8F4E-2FBD-4AFA-BBEE-C8F19958A8D5}" destId="{41955C63-D33C-473B-93EB-45408492B810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95D2AC6-7B2E-4B07-B5D4-33B9E71D8BF7}" type="doc">
      <dgm:prSet loTypeId="urn:microsoft.com/office/officeart/2005/8/layout/radial5" loCatId="cycle" qsTypeId="urn:microsoft.com/office/officeart/2005/8/quickstyle/3d1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7ED5254-8184-424B-B6CE-D68E900C7733}">
      <dgm:prSet phldrT="[Text]"/>
      <dgm:spPr/>
      <dgm:t>
        <a:bodyPr/>
        <a:lstStyle/>
        <a:p>
          <a:r>
            <a:rPr lang="en-US" dirty="0" err="1" smtClean="0"/>
            <a:t>Gerenciamento</a:t>
          </a:r>
          <a:r>
            <a:rPr lang="en-US" dirty="0" smtClean="0"/>
            <a:t> de </a:t>
          </a:r>
          <a:r>
            <a:rPr lang="en-US" dirty="0" err="1" smtClean="0"/>
            <a:t>Configuração</a:t>
          </a:r>
          <a:endParaRPr lang="en-US" dirty="0" smtClean="0"/>
        </a:p>
        <a:p>
          <a:r>
            <a:rPr lang="en-US" dirty="0" smtClean="0"/>
            <a:t>(Baseline)</a:t>
          </a:r>
          <a:endParaRPr lang="en-US" dirty="0"/>
        </a:p>
      </dgm:t>
    </dgm:pt>
    <dgm:pt modelId="{5B951BB5-68B0-4DB9-A898-00E1DFC14893}" type="parTrans" cxnId="{7B284DBE-5392-4838-9CD1-5B9389F3C8E6}">
      <dgm:prSet/>
      <dgm:spPr/>
      <dgm:t>
        <a:bodyPr/>
        <a:lstStyle/>
        <a:p>
          <a:endParaRPr lang="en-US"/>
        </a:p>
      </dgm:t>
    </dgm:pt>
    <dgm:pt modelId="{911FB165-4480-499B-AF54-86316CC75059}" type="sibTrans" cxnId="{7B284DBE-5392-4838-9CD1-5B9389F3C8E6}">
      <dgm:prSet/>
      <dgm:spPr/>
      <dgm:t>
        <a:bodyPr/>
        <a:lstStyle/>
        <a:p>
          <a:endParaRPr lang="en-US"/>
        </a:p>
      </dgm:t>
    </dgm:pt>
    <dgm:pt modelId="{F5165CB4-029D-4A4C-8E68-4D2D12268E63}">
      <dgm:prSet phldrT="[Text]"/>
      <dgm:spPr/>
      <dgm:t>
        <a:bodyPr/>
        <a:lstStyle/>
        <a:p>
          <a:r>
            <a:rPr lang="en-US" dirty="0" err="1" smtClean="0"/>
            <a:t>Gerenciamento</a:t>
          </a:r>
          <a:r>
            <a:rPr lang="en-US" dirty="0" smtClean="0"/>
            <a:t> de </a:t>
          </a:r>
          <a:r>
            <a:rPr lang="en-US" dirty="0" err="1" smtClean="0"/>
            <a:t>Mudança</a:t>
          </a:r>
          <a:endParaRPr lang="en-US" dirty="0" smtClean="0"/>
        </a:p>
        <a:p>
          <a:r>
            <a:rPr lang="en-US" dirty="0" smtClean="0"/>
            <a:t>(</a:t>
          </a:r>
          <a:r>
            <a:rPr lang="en-US" dirty="0" err="1" smtClean="0"/>
            <a:t>Planeja</a:t>
          </a:r>
          <a:r>
            <a:rPr lang="en-US" dirty="0" smtClean="0"/>
            <a:t>)</a:t>
          </a:r>
          <a:endParaRPr lang="en-US" dirty="0"/>
        </a:p>
      </dgm:t>
    </dgm:pt>
    <dgm:pt modelId="{6AF97FA2-3B05-4465-BB0B-657169C3696A}" type="parTrans" cxnId="{A201EFC3-6FF1-4D95-8761-AC649F85B6AD}">
      <dgm:prSet/>
      <dgm:spPr/>
      <dgm:t>
        <a:bodyPr/>
        <a:lstStyle/>
        <a:p>
          <a:endParaRPr lang="en-US"/>
        </a:p>
      </dgm:t>
    </dgm:pt>
    <dgm:pt modelId="{A42DE9D8-8E0D-41F5-BBC2-5ED9A73A5635}" type="sibTrans" cxnId="{A201EFC3-6FF1-4D95-8761-AC649F85B6AD}">
      <dgm:prSet/>
      <dgm:spPr/>
      <dgm:t>
        <a:bodyPr/>
        <a:lstStyle/>
        <a:p>
          <a:endParaRPr lang="en-US"/>
        </a:p>
      </dgm:t>
    </dgm:pt>
    <dgm:pt modelId="{F6089793-4D36-4159-A263-B1DE91564DA4}">
      <dgm:prSet phldrT="[Text]"/>
      <dgm:spPr/>
      <dgm:t>
        <a:bodyPr/>
        <a:lstStyle/>
        <a:p>
          <a:r>
            <a:rPr lang="en-US" dirty="0" err="1" smtClean="0"/>
            <a:t>Gerenciamento</a:t>
          </a:r>
          <a:r>
            <a:rPr lang="en-US" dirty="0" smtClean="0"/>
            <a:t> de </a:t>
          </a:r>
          <a:r>
            <a:rPr lang="en-US" dirty="0" err="1" smtClean="0"/>
            <a:t>Liberação</a:t>
          </a:r>
          <a:endParaRPr lang="en-US" dirty="0" smtClean="0"/>
        </a:p>
        <a:p>
          <a:r>
            <a:rPr lang="en-US" dirty="0" smtClean="0"/>
            <a:t>(</a:t>
          </a:r>
          <a:r>
            <a:rPr lang="en-US" dirty="0" err="1" smtClean="0"/>
            <a:t>Executa</a:t>
          </a:r>
          <a:r>
            <a:rPr lang="en-US" dirty="0" smtClean="0"/>
            <a:t>)</a:t>
          </a:r>
          <a:endParaRPr lang="en-US" dirty="0"/>
        </a:p>
      </dgm:t>
    </dgm:pt>
    <dgm:pt modelId="{FBB7CC93-4F29-4DA9-B5A5-82AEB738B4AF}" type="parTrans" cxnId="{6780720E-769A-4B66-B573-4E877D12EE17}">
      <dgm:prSet/>
      <dgm:spPr/>
      <dgm:t>
        <a:bodyPr/>
        <a:lstStyle/>
        <a:p>
          <a:endParaRPr lang="en-US"/>
        </a:p>
      </dgm:t>
    </dgm:pt>
    <dgm:pt modelId="{1FD68F9C-FAC8-4276-97AA-BFAB0AF0065E}" type="sibTrans" cxnId="{6780720E-769A-4B66-B573-4E877D12EE17}">
      <dgm:prSet/>
      <dgm:spPr/>
      <dgm:t>
        <a:bodyPr/>
        <a:lstStyle/>
        <a:p>
          <a:endParaRPr lang="en-US"/>
        </a:p>
      </dgm:t>
    </dgm:pt>
    <dgm:pt modelId="{11E905C3-A96D-47E3-9B2C-127C0E957757}">
      <dgm:prSet phldrT="[Text]"/>
      <dgm:spPr/>
      <dgm:t>
        <a:bodyPr/>
        <a:lstStyle/>
        <a:p>
          <a:r>
            <a:rPr lang="en-US" dirty="0" err="1" smtClean="0"/>
            <a:t>Gerenciamento</a:t>
          </a:r>
          <a:r>
            <a:rPr lang="en-US" dirty="0" smtClean="0"/>
            <a:t> de </a:t>
          </a:r>
          <a:r>
            <a:rPr lang="en-US" dirty="0" err="1" smtClean="0"/>
            <a:t>Incidente</a:t>
          </a:r>
          <a:endParaRPr lang="en-US" dirty="0" smtClean="0"/>
        </a:p>
        <a:p>
          <a:r>
            <a:rPr lang="en-US" dirty="0" smtClean="0"/>
            <a:t>(</a:t>
          </a:r>
          <a:r>
            <a:rPr lang="en-US" dirty="0" err="1" smtClean="0"/>
            <a:t>Verifica</a:t>
          </a:r>
          <a:r>
            <a:rPr lang="en-US" dirty="0" smtClean="0"/>
            <a:t>)</a:t>
          </a:r>
          <a:endParaRPr lang="en-US" dirty="0"/>
        </a:p>
      </dgm:t>
    </dgm:pt>
    <dgm:pt modelId="{89D1E3A8-64EA-4295-86B4-E9A707B999F2}" type="parTrans" cxnId="{1EB8FCBE-5F8E-4D75-9F4A-48F9466A0232}">
      <dgm:prSet/>
      <dgm:spPr/>
      <dgm:t>
        <a:bodyPr/>
        <a:lstStyle/>
        <a:p>
          <a:endParaRPr lang="en-US"/>
        </a:p>
      </dgm:t>
    </dgm:pt>
    <dgm:pt modelId="{DC268B76-672C-4326-B353-570D99209410}" type="sibTrans" cxnId="{1EB8FCBE-5F8E-4D75-9F4A-48F9466A0232}">
      <dgm:prSet/>
      <dgm:spPr/>
      <dgm:t>
        <a:bodyPr/>
        <a:lstStyle/>
        <a:p>
          <a:endParaRPr lang="en-US"/>
        </a:p>
      </dgm:t>
    </dgm:pt>
    <dgm:pt modelId="{97CCF0AC-54AF-467D-9AE2-080B2CBA6614}">
      <dgm:prSet phldrT="[Text]"/>
      <dgm:spPr/>
      <dgm:t>
        <a:bodyPr/>
        <a:lstStyle/>
        <a:p>
          <a:r>
            <a:rPr lang="en-US" dirty="0" err="1" smtClean="0"/>
            <a:t>Gerenciamento</a:t>
          </a:r>
          <a:r>
            <a:rPr lang="en-US" dirty="0" smtClean="0"/>
            <a:t> de </a:t>
          </a:r>
          <a:r>
            <a:rPr lang="en-US" dirty="0" err="1" smtClean="0"/>
            <a:t>Problemas</a:t>
          </a:r>
          <a:endParaRPr lang="en-US" dirty="0" smtClean="0"/>
        </a:p>
        <a:p>
          <a:r>
            <a:rPr lang="en-US" dirty="0" smtClean="0"/>
            <a:t>(</a:t>
          </a:r>
          <a:r>
            <a:rPr lang="en-US" dirty="0" err="1" smtClean="0"/>
            <a:t>Identifica</a:t>
          </a:r>
          <a:r>
            <a:rPr lang="en-US" dirty="0" smtClean="0"/>
            <a:t>)</a:t>
          </a:r>
          <a:endParaRPr lang="en-US" dirty="0"/>
        </a:p>
      </dgm:t>
    </dgm:pt>
    <dgm:pt modelId="{2C387AAF-0448-4848-AA75-0C9CA10D996C}" type="parTrans" cxnId="{B7D998E6-405E-46AE-BABF-C44FF9B26CBC}">
      <dgm:prSet/>
      <dgm:spPr/>
      <dgm:t>
        <a:bodyPr/>
        <a:lstStyle/>
        <a:p>
          <a:endParaRPr lang="en-US"/>
        </a:p>
      </dgm:t>
    </dgm:pt>
    <dgm:pt modelId="{C5472694-621E-4682-BE65-BE44530D6E55}" type="sibTrans" cxnId="{B7D998E6-405E-46AE-BABF-C44FF9B26CBC}">
      <dgm:prSet/>
      <dgm:spPr/>
      <dgm:t>
        <a:bodyPr/>
        <a:lstStyle/>
        <a:p>
          <a:endParaRPr lang="en-US"/>
        </a:p>
      </dgm:t>
    </dgm:pt>
    <dgm:pt modelId="{371F0AD8-9C0B-4ADB-BD4B-FFE57A4213BD}" type="pres">
      <dgm:prSet presAssocID="{D95D2AC6-7B2E-4B07-B5D4-33B9E71D8BF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E96E87-4348-49C6-B22C-5AB7E497FDE2}" type="pres">
      <dgm:prSet presAssocID="{87ED5254-8184-424B-B6CE-D68E900C7733}" presName="centerShape" presStyleLbl="node0" presStyleIdx="0" presStyleCnt="1"/>
      <dgm:spPr/>
      <dgm:t>
        <a:bodyPr/>
        <a:lstStyle/>
        <a:p>
          <a:endParaRPr lang="en-US"/>
        </a:p>
      </dgm:t>
    </dgm:pt>
    <dgm:pt modelId="{DD263C1C-0F4F-4945-AA0E-F3A02F1A9CCD}" type="pres">
      <dgm:prSet presAssocID="{6AF97FA2-3B05-4465-BB0B-657169C3696A}" presName="parTrans" presStyleLbl="sibTrans2D1" presStyleIdx="0" presStyleCnt="4"/>
      <dgm:spPr/>
      <dgm:t>
        <a:bodyPr/>
        <a:lstStyle/>
        <a:p>
          <a:endParaRPr lang="en-US"/>
        </a:p>
      </dgm:t>
    </dgm:pt>
    <dgm:pt modelId="{81CDCC9C-DB20-4E0C-A95B-1065C5513BA5}" type="pres">
      <dgm:prSet presAssocID="{6AF97FA2-3B05-4465-BB0B-657169C3696A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C94776E-5346-4FCA-9986-00FC19176107}" type="pres">
      <dgm:prSet presAssocID="{F5165CB4-029D-4A4C-8E68-4D2D12268E63}" presName="node" presStyleLbl="node1" presStyleIdx="0" presStyleCnt="4" custRadScaleRad="96096" custRadScaleInc="31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CCDD7-D247-4EC6-8D5E-68852B2FE6A4}" type="pres">
      <dgm:prSet presAssocID="{FBB7CC93-4F29-4DA9-B5A5-82AEB738B4AF}" presName="parTrans" presStyleLbl="sibTrans2D1" presStyleIdx="1" presStyleCnt="4"/>
      <dgm:spPr/>
      <dgm:t>
        <a:bodyPr/>
        <a:lstStyle/>
        <a:p>
          <a:endParaRPr lang="en-US"/>
        </a:p>
      </dgm:t>
    </dgm:pt>
    <dgm:pt modelId="{F147F49A-7F9C-43D1-9E44-04313096C69A}" type="pres">
      <dgm:prSet presAssocID="{FBB7CC93-4F29-4DA9-B5A5-82AEB738B4AF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27CA62E-BDAB-4AD0-BB92-FAC7ED8AB6C1}" type="pres">
      <dgm:prSet presAssocID="{F6089793-4D36-4159-A263-B1DE91564DA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23057E-7DAA-4A7A-BBAC-6C01DFC5D301}" type="pres">
      <dgm:prSet presAssocID="{89D1E3A8-64EA-4295-86B4-E9A707B999F2}" presName="parTrans" presStyleLbl="sibTrans2D1" presStyleIdx="2" presStyleCnt="4"/>
      <dgm:spPr/>
      <dgm:t>
        <a:bodyPr/>
        <a:lstStyle/>
        <a:p>
          <a:endParaRPr lang="en-US"/>
        </a:p>
      </dgm:t>
    </dgm:pt>
    <dgm:pt modelId="{BCEAAB69-797C-4750-B529-2D02D6B66B8B}" type="pres">
      <dgm:prSet presAssocID="{89D1E3A8-64EA-4295-86B4-E9A707B999F2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390F4B1D-B31C-4039-9698-C9CAC2BEDF6B}" type="pres">
      <dgm:prSet presAssocID="{11E905C3-A96D-47E3-9B2C-127C0E95775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C10244-9B4B-4396-846A-9B0D59BFDA03}" type="pres">
      <dgm:prSet presAssocID="{2C387AAF-0448-4848-AA75-0C9CA10D996C}" presName="parTrans" presStyleLbl="sibTrans2D1" presStyleIdx="3" presStyleCnt="4"/>
      <dgm:spPr/>
      <dgm:t>
        <a:bodyPr/>
        <a:lstStyle/>
        <a:p>
          <a:endParaRPr lang="en-US"/>
        </a:p>
      </dgm:t>
    </dgm:pt>
    <dgm:pt modelId="{41301DB9-158C-4038-B600-6C9203399223}" type="pres">
      <dgm:prSet presAssocID="{2C387AAF-0448-4848-AA75-0C9CA10D996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449D312-1050-46A1-97FB-C9072535B099}" type="pres">
      <dgm:prSet presAssocID="{97CCF0AC-54AF-467D-9AE2-080B2CBA661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AC1AC1-0740-4C48-89ED-0A9DA593A195}" type="presOf" srcId="{2C387AAF-0448-4848-AA75-0C9CA10D996C}" destId="{41301DB9-158C-4038-B600-6C9203399223}" srcOrd="1" destOrd="0" presId="urn:microsoft.com/office/officeart/2005/8/layout/radial5"/>
    <dgm:cxn modelId="{209641B6-8CC6-4242-95A1-4D1E689527FD}" type="presOf" srcId="{FBB7CC93-4F29-4DA9-B5A5-82AEB738B4AF}" destId="{F147F49A-7F9C-43D1-9E44-04313096C69A}" srcOrd="1" destOrd="0" presId="urn:microsoft.com/office/officeart/2005/8/layout/radial5"/>
    <dgm:cxn modelId="{1EB8FCBE-5F8E-4D75-9F4A-48F9466A0232}" srcId="{87ED5254-8184-424B-B6CE-D68E900C7733}" destId="{11E905C3-A96D-47E3-9B2C-127C0E957757}" srcOrd="2" destOrd="0" parTransId="{89D1E3A8-64EA-4295-86B4-E9A707B999F2}" sibTransId="{DC268B76-672C-4326-B353-570D99209410}"/>
    <dgm:cxn modelId="{1D74F535-9436-4C69-9C1E-12C9E97C6E0C}" type="presOf" srcId="{2C387AAF-0448-4848-AA75-0C9CA10D996C}" destId="{35C10244-9B4B-4396-846A-9B0D59BFDA03}" srcOrd="0" destOrd="0" presId="urn:microsoft.com/office/officeart/2005/8/layout/radial5"/>
    <dgm:cxn modelId="{DD56DC1C-3566-4F46-85A9-C9BD5B324532}" type="presOf" srcId="{97CCF0AC-54AF-467D-9AE2-080B2CBA6614}" destId="{6449D312-1050-46A1-97FB-C9072535B099}" srcOrd="0" destOrd="0" presId="urn:microsoft.com/office/officeart/2005/8/layout/radial5"/>
    <dgm:cxn modelId="{A201EFC3-6FF1-4D95-8761-AC649F85B6AD}" srcId="{87ED5254-8184-424B-B6CE-D68E900C7733}" destId="{F5165CB4-029D-4A4C-8E68-4D2D12268E63}" srcOrd="0" destOrd="0" parTransId="{6AF97FA2-3B05-4465-BB0B-657169C3696A}" sibTransId="{A42DE9D8-8E0D-41F5-BBC2-5ED9A73A5635}"/>
    <dgm:cxn modelId="{B7D998E6-405E-46AE-BABF-C44FF9B26CBC}" srcId="{87ED5254-8184-424B-B6CE-D68E900C7733}" destId="{97CCF0AC-54AF-467D-9AE2-080B2CBA6614}" srcOrd="3" destOrd="0" parTransId="{2C387AAF-0448-4848-AA75-0C9CA10D996C}" sibTransId="{C5472694-621E-4682-BE65-BE44530D6E55}"/>
    <dgm:cxn modelId="{E5DBAF26-FA62-4EDF-84FB-5CD533DF6ECF}" type="presOf" srcId="{89D1E3A8-64EA-4295-86B4-E9A707B999F2}" destId="{9C23057E-7DAA-4A7A-BBAC-6C01DFC5D301}" srcOrd="0" destOrd="0" presId="urn:microsoft.com/office/officeart/2005/8/layout/radial5"/>
    <dgm:cxn modelId="{0647FEFD-704C-4CD5-A587-A4B5EA4DA185}" type="presOf" srcId="{FBB7CC93-4F29-4DA9-B5A5-82AEB738B4AF}" destId="{FFCCCDD7-D247-4EC6-8D5E-68852B2FE6A4}" srcOrd="0" destOrd="0" presId="urn:microsoft.com/office/officeart/2005/8/layout/radial5"/>
    <dgm:cxn modelId="{7600566D-EE84-4E35-A828-D9FC0A6ED98C}" type="presOf" srcId="{D95D2AC6-7B2E-4B07-B5D4-33B9E71D8BF7}" destId="{371F0AD8-9C0B-4ADB-BD4B-FFE57A4213BD}" srcOrd="0" destOrd="0" presId="urn:microsoft.com/office/officeart/2005/8/layout/radial5"/>
    <dgm:cxn modelId="{45D532D4-4E27-4F80-9564-091330A22966}" type="presOf" srcId="{F5165CB4-029D-4A4C-8E68-4D2D12268E63}" destId="{4C94776E-5346-4FCA-9986-00FC19176107}" srcOrd="0" destOrd="0" presId="urn:microsoft.com/office/officeart/2005/8/layout/radial5"/>
    <dgm:cxn modelId="{77EC712E-3F07-4ABC-AF78-2CC44A0BA779}" type="presOf" srcId="{6AF97FA2-3B05-4465-BB0B-657169C3696A}" destId="{81CDCC9C-DB20-4E0C-A95B-1065C5513BA5}" srcOrd="1" destOrd="0" presId="urn:microsoft.com/office/officeart/2005/8/layout/radial5"/>
    <dgm:cxn modelId="{7B284DBE-5392-4838-9CD1-5B9389F3C8E6}" srcId="{D95D2AC6-7B2E-4B07-B5D4-33B9E71D8BF7}" destId="{87ED5254-8184-424B-B6CE-D68E900C7733}" srcOrd="0" destOrd="0" parTransId="{5B951BB5-68B0-4DB9-A898-00E1DFC14893}" sibTransId="{911FB165-4480-499B-AF54-86316CC75059}"/>
    <dgm:cxn modelId="{B354D229-F500-49FA-95A1-579CD763EAE2}" type="presOf" srcId="{11E905C3-A96D-47E3-9B2C-127C0E957757}" destId="{390F4B1D-B31C-4039-9698-C9CAC2BEDF6B}" srcOrd="0" destOrd="0" presId="urn:microsoft.com/office/officeart/2005/8/layout/radial5"/>
    <dgm:cxn modelId="{46DDDEC3-C6CF-43B2-907D-7BC990614D53}" type="presOf" srcId="{87ED5254-8184-424B-B6CE-D68E900C7733}" destId="{4DE96E87-4348-49C6-B22C-5AB7E497FDE2}" srcOrd="0" destOrd="0" presId="urn:microsoft.com/office/officeart/2005/8/layout/radial5"/>
    <dgm:cxn modelId="{6780720E-769A-4B66-B573-4E877D12EE17}" srcId="{87ED5254-8184-424B-B6CE-D68E900C7733}" destId="{F6089793-4D36-4159-A263-B1DE91564DA4}" srcOrd="1" destOrd="0" parTransId="{FBB7CC93-4F29-4DA9-B5A5-82AEB738B4AF}" sibTransId="{1FD68F9C-FAC8-4276-97AA-BFAB0AF0065E}"/>
    <dgm:cxn modelId="{E6117D22-D570-461B-9494-D77C23F06C9F}" type="presOf" srcId="{6AF97FA2-3B05-4465-BB0B-657169C3696A}" destId="{DD263C1C-0F4F-4945-AA0E-F3A02F1A9CCD}" srcOrd="0" destOrd="0" presId="urn:microsoft.com/office/officeart/2005/8/layout/radial5"/>
    <dgm:cxn modelId="{CBE05F08-452F-4B55-96D0-8C2466BCBE5D}" type="presOf" srcId="{F6089793-4D36-4159-A263-B1DE91564DA4}" destId="{B27CA62E-BDAB-4AD0-BB92-FAC7ED8AB6C1}" srcOrd="0" destOrd="0" presId="urn:microsoft.com/office/officeart/2005/8/layout/radial5"/>
    <dgm:cxn modelId="{FC0B89B2-A630-4003-8FC5-1042D97ABF00}" type="presOf" srcId="{89D1E3A8-64EA-4295-86B4-E9A707B999F2}" destId="{BCEAAB69-797C-4750-B529-2D02D6B66B8B}" srcOrd="1" destOrd="0" presId="urn:microsoft.com/office/officeart/2005/8/layout/radial5"/>
    <dgm:cxn modelId="{21EEA709-CEF2-4020-BEF8-C756D83512C3}" type="presParOf" srcId="{371F0AD8-9C0B-4ADB-BD4B-FFE57A4213BD}" destId="{4DE96E87-4348-49C6-B22C-5AB7E497FDE2}" srcOrd="0" destOrd="0" presId="urn:microsoft.com/office/officeart/2005/8/layout/radial5"/>
    <dgm:cxn modelId="{225FA8B0-12FC-4BFB-8A6C-0226FC1E4ABB}" type="presParOf" srcId="{371F0AD8-9C0B-4ADB-BD4B-FFE57A4213BD}" destId="{DD263C1C-0F4F-4945-AA0E-F3A02F1A9CCD}" srcOrd="1" destOrd="0" presId="urn:microsoft.com/office/officeart/2005/8/layout/radial5"/>
    <dgm:cxn modelId="{A660DFA7-7E6C-47E1-8585-9B8BA97E1AA4}" type="presParOf" srcId="{DD263C1C-0F4F-4945-AA0E-F3A02F1A9CCD}" destId="{81CDCC9C-DB20-4E0C-A95B-1065C5513BA5}" srcOrd="0" destOrd="0" presId="urn:microsoft.com/office/officeart/2005/8/layout/radial5"/>
    <dgm:cxn modelId="{F84869C4-1417-4637-A724-B95733EA4B98}" type="presParOf" srcId="{371F0AD8-9C0B-4ADB-BD4B-FFE57A4213BD}" destId="{4C94776E-5346-4FCA-9986-00FC19176107}" srcOrd="2" destOrd="0" presId="urn:microsoft.com/office/officeart/2005/8/layout/radial5"/>
    <dgm:cxn modelId="{9D28D9A7-ADAC-4107-9D1D-25B602269C02}" type="presParOf" srcId="{371F0AD8-9C0B-4ADB-BD4B-FFE57A4213BD}" destId="{FFCCCDD7-D247-4EC6-8D5E-68852B2FE6A4}" srcOrd="3" destOrd="0" presId="urn:microsoft.com/office/officeart/2005/8/layout/radial5"/>
    <dgm:cxn modelId="{CC738368-5283-42AA-9DD7-0E0A4B28E9F7}" type="presParOf" srcId="{FFCCCDD7-D247-4EC6-8D5E-68852B2FE6A4}" destId="{F147F49A-7F9C-43D1-9E44-04313096C69A}" srcOrd="0" destOrd="0" presId="urn:microsoft.com/office/officeart/2005/8/layout/radial5"/>
    <dgm:cxn modelId="{816D0EE3-CEA7-462C-81D4-3243E029EF7E}" type="presParOf" srcId="{371F0AD8-9C0B-4ADB-BD4B-FFE57A4213BD}" destId="{B27CA62E-BDAB-4AD0-BB92-FAC7ED8AB6C1}" srcOrd="4" destOrd="0" presId="urn:microsoft.com/office/officeart/2005/8/layout/radial5"/>
    <dgm:cxn modelId="{CAB2D845-F6AA-47A5-BF94-ECDAE6C63EC6}" type="presParOf" srcId="{371F0AD8-9C0B-4ADB-BD4B-FFE57A4213BD}" destId="{9C23057E-7DAA-4A7A-BBAC-6C01DFC5D301}" srcOrd="5" destOrd="0" presId="urn:microsoft.com/office/officeart/2005/8/layout/radial5"/>
    <dgm:cxn modelId="{C0DE57F4-5868-411F-913D-805DA71A50C5}" type="presParOf" srcId="{9C23057E-7DAA-4A7A-BBAC-6C01DFC5D301}" destId="{BCEAAB69-797C-4750-B529-2D02D6B66B8B}" srcOrd="0" destOrd="0" presId="urn:microsoft.com/office/officeart/2005/8/layout/radial5"/>
    <dgm:cxn modelId="{C3838F5E-D46E-4D98-BE7D-ED4502A7DF0B}" type="presParOf" srcId="{371F0AD8-9C0B-4ADB-BD4B-FFE57A4213BD}" destId="{390F4B1D-B31C-4039-9698-C9CAC2BEDF6B}" srcOrd="6" destOrd="0" presId="urn:microsoft.com/office/officeart/2005/8/layout/radial5"/>
    <dgm:cxn modelId="{E975B600-D5C9-4099-B023-58329B7E2869}" type="presParOf" srcId="{371F0AD8-9C0B-4ADB-BD4B-FFE57A4213BD}" destId="{35C10244-9B4B-4396-846A-9B0D59BFDA03}" srcOrd="7" destOrd="0" presId="urn:microsoft.com/office/officeart/2005/8/layout/radial5"/>
    <dgm:cxn modelId="{99676EE2-91F2-4D90-ABDE-0487CDF7BA7C}" type="presParOf" srcId="{35C10244-9B4B-4396-846A-9B0D59BFDA03}" destId="{41301DB9-158C-4038-B600-6C9203399223}" srcOrd="0" destOrd="0" presId="urn:microsoft.com/office/officeart/2005/8/layout/radial5"/>
    <dgm:cxn modelId="{E6F51659-6BAC-4E5B-A44E-EDBBE386A798}" type="presParOf" srcId="{371F0AD8-9C0B-4ADB-BD4B-FFE57A4213BD}" destId="{6449D312-1050-46A1-97FB-C9072535B099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7566710-33A8-4044-9431-7F755C973285}" type="doc">
      <dgm:prSet loTypeId="urn:microsoft.com/office/officeart/2005/8/layout/funnel1" loCatId="process" qsTypeId="urn:microsoft.com/office/officeart/2005/8/quickstyle/3d1" qsCatId="3D" csTypeId="urn:microsoft.com/office/officeart/2005/8/colors/accent2_3" csCatId="accent2" phldr="1"/>
      <dgm:spPr/>
      <dgm:t>
        <a:bodyPr/>
        <a:lstStyle/>
        <a:p>
          <a:endParaRPr lang="pt-BR"/>
        </a:p>
      </dgm:t>
    </dgm:pt>
    <dgm:pt modelId="{D209D63C-D32A-4325-B375-E840731F3990}">
      <dgm:prSet phldrT="[Texto]" custT="1"/>
      <dgm:spPr/>
      <dgm:t>
        <a:bodyPr/>
        <a:lstStyle/>
        <a:p>
          <a:r>
            <a:rPr lang="pt-BR" sz="800" b="1" dirty="0" smtClean="0"/>
            <a:t>Manutenção Corretiva</a:t>
          </a:r>
          <a:endParaRPr lang="pt-BR" sz="800" b="1" dirty="0"/>
        </a:p>
      </dgm:t>
    </dgm:pt>
    <dgm:pt modelId="{03FC0434-054D-40BD-AD33-1D61DBFFAB32}" type="parTrans" cxnId="{0FEC6E3F-DC73-4D0F-93EF-6C1D13557261}">
      <dgm:prSet/>
      <dgm:spPr/>
      <dgm:t>
        <a:bodyPr/>
        <a:lstStyle/>
        <a:p>
          <a:endParaRPr lang="pt-BR" sz="950" b="1"/>
        </a:p>
      </dgm:t>
    </dgm:pt>
    <dgm:pt modelId="{323C52B6-F7C0-492D-A90F-A2AA7CCED9D9}" type="sibTrans" cxnId="{0FEC6E3F-DC73-4D0F-93EF-6C1D13557261}">
      <dgm:prSet/>
      <dgm:spPr/>
      <dgm:t>
        <a:bodyPr/>
        <a:lstStyle/>
        <a:p>
          <a:endParaRPr lang="pt-BR" sz="950" b="1"/>
        </a:p>
      </dgm:t>
    </dgm:pt>
    <dgm:pt modelId="{4BB0CAC1-CE8B-43F6-8D55-A2B212B874AC}">
      <dgm:prSet phldrT="[Texto]" custT="1"/>
      <dgm:spPr/>
      <dgm:t>
        <a:bodyPr/>
        <a:lstStyle/>
        <a:p>
          <a:r>
            <a:rPr lang="pt-BR" sz="800" b="1" dirty="0" smtClean="0"/>
            <a:t>Manutenção Evolutiva</a:t>
          </a:r>
          <a:endParaRPr lang="pt-BR" sz="800" b="1" dirty="0"/>
        </a:p>
      </dgm:t>
    </dgm:pt>
    <dgm:pt modelId="{2718E003-BCAF-47D0-8E38-9EB3935F3F0C}" type="parTrans" cxnId="{2BFE609D-F41B-4242-84C2-6171D4A167A0}">
      <dgm:prSet/>
      <dgm:spPr/>
      <dgm:t>
        <a:bodyPr/>
        <a:lstStyle/>
        <a:p>
          <a:endParaRPr lang="pt-BR" sz="950" b="1"/>
        </a:p>
      </dgm:t>
    </dgm:pt>
    <dgm:pt modelId="{F70FCA7E-4DD1-45EF-B9AA-36D0C07AD050}" type="sibTrans" cxnId="{2BFE609D-F41B-4242-84C2-6171D4A167A0}">
      <dgm:prSet/>
      <dgm:spPr/>
      <dgm:t>
        <a:bodyPr/>
        <a:lstStyle/>
        <a:p>
          <a:endParaRPr lang="pt-BR" sz="950" b="1"/>
        </a:p>
      </dgm:t>
    </dgm:pt>
    <dgm:pt modelId="{6B640FD7-D1AF-440D-AE2C-8DDC64B76BAB}">
      <dgm:prSet phldrT="[Texto]" custT="1"/>
      <dgm:spPr/>
      <dgm:t>
        <a:bodyPr/>
        <a:lstStyle/>
        <a:p>
          <a:r>
            <a:rPr lang="pt-BR" sz="950" b="1" dirty="0" smtClean="0"/>
            <a:t>Incidentes</a:t>
          </a:r>
          <a:endParaRPr lang="pt-BR" sz="950" b="1" dirty="0"/>
        </a:p>
      </dgm:t>
    </dgm:pt>
    <dgm:pt modelId="{0838FD33-6F6A-491F-BBC4-C8546CD67482}" type="parTrans" cxnId="{66E9EC78-520D-4AD9-93C8-B8D3F2B0E2E8}">
      <dgm:prSet/>
      <dgm:spPr/>
      <dgm:t>
        <a:bodyPr/>
        <a:lstStyle/>
        <a:p>
          <a:endParaRPr lang="pt-BR" sz="950" b="1"/>
        </a:p>
      </dgm:t>
    </dgm:pt>
    <dgm:pt modelId="{9BD1C977-92F9-4537-AE55-E3B1B37B94BF}" type="sibTrans" cxnId="{66E9EC78-520D-4AD9-93C8-B8D3F2B0E2E8}">
      <dgm:prSet/>
      <dgm:spPr/>
      <dgm:t>
        <a:bodyPr/>
        <a:lstStyle/>
        <a:p>
          <a:endParaRPr lang="pt-BR" sz="950" b="1"/>
        </a:p>
      </dgm:t>
    </dgm:pt>
    <dgm:pt modelId="{673BE16A-FF54-4035-8023-319A64B98A6C}">
      <dgm:prSet phldrT="[Texto]" custT="1"/>
      <dgm:spPr/>
      <dgm:t>
        <a:bodyPr/>
        <a:lstStyle/>
        <a:p>
          <a:endParaRPr lang="pt-BR" sz="950" b="1" dirty="0"/>
        </a:p>
      </dgm:t>
    </dgm:pt>
    <dgm:pt modelId="{35962A70-932B-475E-B66A-C73B498BE31A}" type="parTrans" cxnId="{C1D90448-42E6-43DF-B6EA-476562D25603}">
      <dgm:prSet/>
      <dgm:spPr/>
      <dgm:t>
        <a:bodyPr/>
        <a:lstStyle/>
        <a:p>
          <a:endParaRPr lang="pt-BR"/>
        </a:p>
      </dgm:t>
    </dgm:pt>
    <dgm:pt modelId="{DC6EBCAC-60A7-45F2-AEBE-E9E4A7C27250}" type="sibTrans" cxnId="{C1D90448-42E6-43DF-B6EA-476562D25603}">
      <dgm:prSet/>
      <dgm:spPr/>
      <dgm:t>
        <a:bodyPr/>
        <a:lstStyle/>
        <a:p>
          <a:endParaRPr lang="pt-BR"/>
        </a:p>
      </dgm:t>
    </dgm:pt>
    <dgm:pt modelId="{576282C7-B405-4A3E-8388-6A7534A44D33}" type="pres">
      <dgm:prSet presAssocID="{37566710-33A8-4044-9431-7F755C97328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FE8CDB89-A78D-4BC5-819B-7F7846E72428}" type="pres">
      <dgm:prSet presAssocID="{37566710-33A8-4044-9431-7F755C973285}" presName="ellipse" presStyleLbl="trBgShp" presStyleIdx="0" presStyleCnt="1"/>
      <dgm:spPr/>
      <dgm:t>
        <a:bodyPr/>
        <a:lstStyle/>
        <a:p>
          <a:endParaRPr lang="pt-BR"/>
        </a:p>
      </dgm:t>
    </dgm:pt>
    <dgm:pt modelId="{657D81C8-AD87-49BD-A876-ABEB5D3EB17B}" type="pres">
      <dgm:prSet presAssocID="{37566710-33A8-4044-9431-7F755C973285}" presName="arrow1" presStyleLbl="fgShp" presStyleIdx="0" presStyleCnt="1"/>
      <dgm:spPr/>
      <dgm:t>
        <a:bodyPr/>
        <a:lstStyle/>
        <a:p>
          <a:endParaRPr lang="pt-BR"/>
        </a:p>
      </dgm:t>
    </dgm:pt>
    <dgm:pt modelId="{05C43F2F-78BD-4B40-AD50-744F388F353A}" type="pres">
      <dgm:prSet presAssocID="{37566710-33A8-4044-9431-7F755C973285}" presName="rectangle" presStyleLbl="revTx" presStyleIdx="0" presStyleCnt="1" custScaleX="8049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9711E5A-F112-4B0D-B442-3C9A459AFBB1}" type="pres">
      <dgm:prSet presAssocID="{4BB0CAC1-CE8B-43F6-8D55-A2B212B874AC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AA676F1-5755-4E8B-870D-A25688F1A191}" type="pres">
      <dgm:prSet presAssocID="{6B640FD7-D1AF-440D-AE2C-8DDC64B76BA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A46C767-BE8E-4905-9372-9E4F1F5A68DB}" type="pres">
      <dgm:prSet presAssocID="{673BE16A-FF54-4035-8023-319A64B98A6C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1E7681C-FB5D-4C11-9834-56853ABCF50D}" type="pres">
      <dgm:prSet presAssocID="{37566710-33A8-4044-9431-7F755C973285}" presName="funnel" presStyleLbl="trAlignAcc1" presStyleIdx="0" presStyleCnt="1"/>
      <dgm:spPr/>
      <dgm:t>
        <a:bodyPr/>
        <a:lstStyle/>
        <a:p>
          <a:endParaRPr lang="pt-BR"/>
        </a:p>
      </dgm:t>
    </dgm:pt>
  </dgm:ptLst>
  <dgm:cxnLst>
    <dgm:cxn modelId="{0FEC6E3F-DC73-4D0F-93EF-6C1D13557261}" srcId="{37566710-33A8-4044-9431-7F755C973285}" destId="{D209D63C-D32A-4325-B375-E840731F3990}" srcOrd="0" destOrd="0" parTransId="{03FC0434-054D-40BD-AD33-1D61DBFFAB32}" sibTransId="{323C52B6-F7C0-492D-A90F-A2AA7CCED9D9}"/>
    <dgm:cxn modelId="{77428E31-0054-44B2-A608-1B44E0A4A80B}" type="presOf" srcId="{37566710-33A8-4044-9431-7F755C973285}" destId="{576282C7-B405-4A3E-8388-6A7534A44D33}" srcOrd="0" destOrd="0" presId="urn:microsoft.com/office/officeart/2005/8/layout/funnel1"/>
    <dgm:cxn modelId="{482C8050-D3C8-4D75-9AB1-7B5F9E2936A9}" type="presOf" srcId="{6B640FD7-D1AF-440D-AE2C-8DDC64B76BAB}" destId="{A9711E5A-F112-4B0D-B442-3C9A459AFBB1}" srcOrd="0" destOrd="0" presId="urn:microsoft.com/office/officeart/2005/8/layout/funnel1"/>
    <dgm:cxn modelId="{2BFE609D-F41B-4242-84C2-6171D4A167A0}" srcId="{37566710-33A8-4044-9431-7F755C973285}" destId="{4BB0CAC1-CE8B-43F6-8D55-A2B212B874AC}" srcOrd="1" destOrd="0" parTransId="{2718E003-BCAF-47D0-8E38-9EB3935F3F0C}" sibTransId="{F70FCA7E-4DD1-45EF-B9AA-36D0C07AD050}"/>
    <dgm:cxn modelId="{05E1C470-034B-4046-A686-EEE539C332C5}" type="presOf" srcId="{D209D63C-D32A-4325-B375-E840731F3990}" destId="{7A46C767-BE8E-4905-9372-9E4F1F5A68DB}" srcOrd="0" destOrd="0" presId="urn:microsoft.com/office/officeart/2005/8/layout/funnel1"/>
    <dgm:cxn modelId="{66E9EC78-520D-4AD9-93C8-B8D3F2B0E2E8}" srcId="{37566710-33A8-4044-9431-7F755C973285}" destId="{6B640FD7-D1AF-440D-AE2C-8DDC64B76BAB}" srcOrd="2" destOrd="0" parTransId="{0838FD33-6F6A-491F-BBC4-C8546CD67482}" sibTransId="{9BD1C977-92F9-4537-AE55-E3B1B37B94BF}"/>
    <dgm:cxn modelId="{E4021235-2B54-4E92-9953-03761B964018}" type="presOf" srcId="{673BE16A-FF54-4035-8023-319A64B98A6C}" destId="{05C43F2F-78BD-4B40-AD50-744F388F353A}" srcOrd="0" destOrd="0" presId="urn:microsoft.com/office/officeart/2005/8/layout/funnel1"/>
    <dgm:cxn modelId="{C1D90448-42E6-43DF-B6EA-476562D25603}" srcId="{37566710-33A8-4044-9431-7F755C973285}" destId="{673BE16A-FF54-4035-8023-319A64B98A6C}" srcOrd="3" destOrd="0" parTransId="{35962A70-932B-475E-B66A-C73B498BE31A}" sibTransId="{DC6EBCAC-60A7-45F2-AEBE-E9E4A7C27250}"/>
    <dgm:cxn modelId="{8553174D-CCA2-4843-83D3-9B224EAD79D2}" type="presOf" srcId="{4BB0CAC1-CE8B-43F6-8D55-A2B212B874AC}" destId="{AAA676F1-5755-4E8B-870D-A25688F1A191}" srcOrd="0" destOrd="0" presId="urn:microsoft.com/office/officeart/2005/8/layout/funnel1"/>
    <dgm:cxn modelId="{CA1BD411-C121-4AC1-9DC8-0D85EE8480A9}" type="presParOf" srcId="{576282C7-B405-4A3E-8388-6A7534A44D33}" destId="{FE8CDB89-A78D-4BC5-819B-7F7846E72428}" srcOrd="0" destOrd="0" presId="urn:microsoft.com/office/officeart/2005/8/layout/funnel1"/>
    <dgm:cxn modelId="{CC807FD6-4AD2-4E9F-A7EF-81ED504E72C3}" type="presParOf" srcId="{576282C7-B405-4A3E-8388-6A7534A44D33}" destId="{657D81C8-AD87-49BD-A876-ABEB5D3EB17B}" srcOrd="1" destOrd="0" presId="urn:microsoft.com/office/officeart/2005/8/layout/funnel1"/>
    <dgm:cxn modelId="{20254055-43EC-4E8C-A0C3-8E7ECC6EAC6F}" type="presParOf" srcId="{576282C7-B405-4A3E-8388-6A7534A44D33}" destId="{05C43F2F-78BD-4B40-AD50-744F388F353A}" srcOrd="2" destOrd="0" presId="urn:microsoft.com/office/officeart/2005/8/layout/funnel1"/>
    <dgm:cxn modelId="{30354D69-A408-4EDD-BA17-3888F8478D5D}" type="presParOf" srcId="{576282C7-B405-4A3E-8388-6A7534A44D33}" destId="{A9711E5A-F112-4B0D-B442-3C9A459AFBB1}" srcOrd="3" destOrd="0" presId="urn:microsoft.com/office/officeart/2005/8/layout/funnel1"/>
    <dgm:cxn modelId="{3FC482F2-204B-432A-A131-C18603A2BDBB}" type="presParOf" srcId="{576282C7-B405-4A3E-8388-6A7534A44D33}" destId="{AAA676F1-5755-4E8B-870D-A25688F1A191}" srcOrd="4" destOrd="0" presId="urn:microsoft.com/office/officeart/2005/8/layout/funnel1"/>
    <dgm:cxn modelId="{830612EF-8A0F-4DC9-AA5A-95B64FAD0EAF}" type="presParOf" srcId="{576282C7-B405-4A3E-8388-6A7534A44D33}" destId="{7A46C767-BE8E-4905-9372-9E4F1F5A68DB}" srcOrd="5" destOrd="0" presId="urn:microsoft.com/office/officeart/2005/8/layout/funnel1"/>
    <dgm:cxn modelId="{81FF851A-2AED-4D5B-BCD6-D12C70FAF5A6}" type="presParOf" srcId="{576282C7-B405-4A3E-8388-6A7534A44D33}" destId="{81E7681C-FB5D-4C11-9834-56853ABCF50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EF189-FB3F-4AA8-A02F-5CB43293F41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713B7B9-91DC-477C-8193-445F867EA0D0}">
      <dgm:prSet/>
      <dgm:spPr/>
      <dgm:t>
        <a:bodyPr/>
        <a:lstStyle/>
        <a:p>
          <a:r>
            <a:rPr lang="pt-BR" dirty="0" smtClean="0"/>
            <a:t>Gestão de Crise e Continuidade</a:t>
          </a:r>
          <a:endParaRPr lang="pt-BR" dirty="0"/>
        </a:p>
      </dgm:t>
    </dgm:pt>
    <dgm:pt modelId="{305391F2-6C9C-42D8-B858-E0F1F7A638E1}" type="parTrans" cxnId="{4ED09F94-0B5B-4400-816A-2E0386EED249}">
      <dgm:prSet/>
      <dgm:spPr/>
      <dgm:t>
        <a:bodyPr/>
        <a:lstStyle/>
        <a:p>
          <a:endParaRPr lang="pt-BR"/>
        </a:p>
      </dgm:t>
    </dgm:pt>
    <dgm:pt modelId="{8E5C0806-366C-4011-916C-C5778376610D}" type="sibTrans" cxnId="{4ED09F94-0B5B-4400-816A-2E0386EED24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  <dgm:t>
        <a:bodyPr/>
        <a:lstStyle/>
        <a:p>
          <a:endParaRPr lang="pt-BR"/>
        </a:p>
      </dgm:t>
    </dgm:pt>
    <dgm:pt modelId="{C85BFC60-D7FD-436B-AB96-4DBEB5836887}">
      <dgm:prSet phldrT="[Texto]"/>
      <dgm:spPr/>
      <dgm:t>
        <a:bodyPr/>
        <a:lstStyle/>
        <a:p>
          <a:r>
            <a:rPr lang="pt-BR" dirty="0" smtClean="0"/>
            <a:t>Incêndios</a:t>
          </a:r>
          <a:endParaRPr lang="pt-BR" dirty="0"/>
        </a:p>
      </dgm:t>
    </dgm:pt>
    <dgm:pt modelId="{B8B0116B-A015-4F1D-BB2A-212D206782A1}" type="parTrans" cxnId="{FC594B7B-A936-42AD-B4BD-1A703BDDC02B}">
      <dgm:prSet/>
      <dgm:spPr/>
      <dgm:t>
        <a:bodyPr/>
        <a:lstStyle/>
        <a:p>
          <a:endParaRPr lang="pt-BR"/>
        </a:p>
      </dgm:t>
    </dgm:pt>
    <dgm:pt modelId="{DCE4A256-3077-4D5F-8393-1570BA1941D1}" type="sibTrans" cxnId="{FC594B7B-A936-42AD-B4BD-1A703BDDC02B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t>
        <a:bodyPr/>
        <a:lstStyle/>
        <a:p>
          <a:endParaRPr lang="pt-BR"/>
        </a:p>
      </dgm:t>
    </dgm:pt>
    <dgm:pt modelId="{18D2D12C-AEA3-4461-BFA2-D81DAEBC695F}">
      <dgm:prSet phldrT="[Texto]"/>
      <dgm:spPr/>
      <dgm:t>
        <a:bodyPr/>
        <a:lstStyle/>
        <a:p>
          <a:r>
            <a:rPr lang="pt-BR" dirty="0" smtClean="0"/>
            <a:t>Indisponibilidade de Ambiente</a:t>
          </a:r>
          <a:endParaRPr lang="pt-BR" dirty="0"/>
        </a:p>
      </dgm:t>
    </dgm:pt>
    <dgm:pt modelId="{FF9F0E4E-41E1-4C9E-8FD1-BC53FDA607F1}" type="sibTrans" cxnId="{E3898579-60A1-4012-B405-1740CB7C41E9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  <dgm:t>
        <a:bodyPr/>
        <a:lstStyle/>
        <a:p>
          <a:endParaRPr lang="pt-BR"/>
        </a:p>
      </dgm:t>
    </dgm:pt>
    <dgm:pt modelId="{AE896177-FA21-4D36-A7B7-0CE4AB799920}" type="parTrans" cxnId="{E3898579-60A1-4012-B405-1740CB7C41E9}">
      <dgm:prSet/>
      <dgm:spPr/>
      <dgm:t>
        <a:bodyPr/>
        <a:lstStyle/>
        <a:p>
          <a:endParaRPr lang="pt-BR"/>
        </a:p>
      </dgm:t>
    </dgm:pt>
    <dgm:pt modelId="{AEFBF4B3-B356-41AE-ABF0-6AF512909DA1}">
      <dgm:prSet phldrT="[Texto]"/>
      <dgm:spPr/>
      <dgm:t>
        <a:bodyPr/>
        <a:lstStyle/>
        <a:p>
          <a:r>
            <a:rPr lang="pt-BR" dirty="0" smtClean="0"/>
            <a:t>Desastres Naturais</a:t>
          </a:r>
          <a:endParaRPr lang="pt-BR" dirty="0"/>
        </a:p>
      </dgm:t>
    </dgm:pt>
    <dgm:pt modelId="{6663ACAE-2A7E-44F1-B7BD-C55AD97540E2}" type="sibTrans" cxnId="{782D1CCB-FA97-4D92-8A33-DDC182B60D45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  <dgm:t>
        <a:bodyPr/>
        <a:lstStyle/>
        <a:p>
          <a:endParaRPr lang="pt-BR"/>
        </a:p>
      </dgm:t>
    </dgm:pt>
    <dgm:pt modelId="{82FC0C20-900F-45C9-9282-06634346C849}" type="parTrans" cxnId="{782D1CCB-FA97-4D92-8A33-DDC182B60D45}">
      <dgm:prSet/>
      <dgm:spPr/>
      <dgm:t>
        <a:bodyPr/>
        <a:lstStyle/>
        <a:p>
          <a:endParaRPr lang="pt-BR"/>
        </a:p>
      </dgm:t>
    </dgm:pt>
    <dgm:pt modelId="{9F7D44E7-0125-4EDA-968E-BE6DAD57578D}" type="pres">
      <dgm:prSet presAssocID="{9A6EF189-FB3F-4AA8-A02F-5CB43293F41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BR"/>
        </a:p>
      </dgm:t>
    </dgm:pt>
    <dgm:pt modelId="{C284FFE1-F569-4ABD-8C54-5A60DFB6E722}" type="pres">
      <dgm:prSet presAssocID="{9A6EF189-FB3F-4AA8-A02F-5CB43293F413}" presName="Name1" presStyleCnt="0"/>
      <dgm:spPr/>
    </dgm:pt>
    <dgm:pt modelId="{A8C2EEDB-A4E4-4468-89F6-31A0A904A5FF}" type="pres">
      <dgm:prSet presAssocID="{8E5C0806-366C-4011-916C-C5778376610D}" presName="picture_1" presStyleCnt="0"/>
      <dgm:spPr/>
    </dgm:pt>
    <dgm:pt modelId="{131B1E10-17AE-45FA-95E0-27A7CABD6288}" type="pres">
      <dgm:prSet presAssocID="{8E5C0806-366C-4011-916C-C5778376610D}" presName="pictureRepeatNode" presStyleLbl="alignImgPlace1" presStyleIdx="0" presStyleCnt="4"/>
      <dgm:spPr/>
      <dgm:t>
        <a:bodyPr/>
        <a:lstStyle/>
        <a:p>
          <a:endParaRPr lang="pt-BR"/>
        </a:p>
      </dgm:t>
    </dgm:pt>
    <dgm:pt modelId="{7F887DED-E42F-40C2-A8A9-1759F6937C99}" type="pres">
      <dgm:prSet presAssocID="{0713B7B9-91DC-477C-8193-445F867EA0D0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0DC7B3-15E1-43E6-B920-1F194D5937DE}" type="pres">
      <dgm:prSet presAssocID="{6663ACAE-2A7E-44F1-B7BD-C55AD97540E2}" presName="picture_2" presStyleCnt="0"/>
      <dgm:spPr/>
    </dgm:pt>
    <dgm:pt modelId="{4D6DFD1C-F2C6-4F3B-B51F-1D369804E84B}" type="pres">
      <dgm:prSet presAssocID="{6663ACAE-2A7E-44F1-B7BD-C55AD97540E2}" presName="pictureRepeatNode" presStyleLbl="alignImgPlace1" presStyleIdx="1" presStyleCnt="4"/>
      <dgm:spPr/>
      <dgm:t>
        <a:bodyPr/>
        <a:lstStyle/>
        <a:p>
          <a:endParaRPr lang="pt-BR"/>
        </a:p>
      </dgm:t>
    </dgm:pt>
    <dgm:pt modelId="{03F7FB40-6E4F-431A-A9AF-1C719741C7F0}" type="pres">
      <dgm:prSet presAssocID="{AEFBF4B3-B356-41AE-ABF0-6AF512909DA1}" presName="line_2" presStyleLbl="parChTrans1D1" presStyleIdx="0" presStyleCnt="3"/>
      <dgm:spPr/>
    </dgm:pt>
    <dgm:pt modelId="{BB2E1E21-9CFD-4177-ACFB-D7EED7512391}" type="pres">
      <dgm:prSet presAssocID="{AEFBF4B3-B356-41AE-ABF0-6AF512909DA1}" presName="textparent_2" presStyleLbl="node1" presStyleIdx="0" presStyleCnt="0"/>
      <dgm:spPr/>
    </dgm:pt>
    <dgm:pt modelId="{580E1D67-8207-45CE-A901-1B3512ABA9AD}" type="pres">
      <dgm:prSet presAssocID="{AEFBF4B3-B356-41AE-ABF0-6AF512909DA1}" presName="text_2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72C6D07-36CD-4F1B-82FA-F508292E1EE5}" type="pres">
      <dgm:prSet presAssocID="{FF9F0E4E-41E1-4C9E-8FD1-BC53FDA607F1}" presName="picture_3" presStyleCnt="0"/>
      <dgm:spPr/>
    </dgm:pt>
    <dgm:pt modelId="{53474216-387B-48A6-8A37-3F3AB9A87B2A}" type="pres">
      <dgm:prSet presAssocID="{FF9F0E4E-41E1-4C9E-8FD1-BC53FDA607F1}" presName="pictureRepeatNode" presStyleLbl="alignImgPlace1" presStyleIdx="2" presStyleCnt="4"/>
      <dgm:spPr/>
      <dgm:t>
        <a:bodyPr/>
        <a:lstStyle/>
        <a:p>
          <a:endParaRPr lang="pt-BR"/>
        </a:p>
      </dgm:t>
    </dgm:pt>
    <dgm:pt modelId="{0FA611D7-88C3-42B4-8E9E-AFBB6B619720}" type="pres">
      <dgm:prSet presAssocID="{18D2D12C-AEA3-4461-BFA2-D81DAEBC695F}" presName="line_3" presStyleLbl="parChTrans1D1" presStyleIdx="1" presStyleCnt="3"/>
      <dgm:spPr/>
    </dgm:pt>
    <dgm:pt modelId="{B8E5FF18-A26E-4EA0-9F33-07E5DF05C98C}" type="pres">
      <dgm:prSet presAssocID="{18D2D12C-AEA3-4461-BFA2-D81DAEBC695F}" presName="textparent_3" presStyleLbl="node1" presStyleIdx="0" presStyleCnt="0"/>
      <dgm:spPr/>
    </dgm:pt>
    <dgm:pt modelId="{5321E493-2B18-4F63-A985-F86475C9E786}" type="pres">
      <dgm:prSet presAssocID="{18D2D12C-AEA3-4461-BFA2-D81DAEBC695F}" presName="text_3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ED4509-C3F8-4573-8367-06C2780E8569}" type="pres">
      <dgm:prSet presAssocID="{DCE4A256-3077-4D5F-8393-1570BA1941D1}" presName="picture_4" presStyleCnt="0"/>
      <dgm:spPr/>
    </dgm:pt>
    <dgm:pt modelId="{E060CF3B-491F-4EDC-8772-8E6E0CFBDF23}" type="pres">
      <dgm:prSet presAssocID="{DCE4A256-3077-4D5F-8393-1570BA1941D1}" presName="pictureRepeatNode" presStyleLbl="alignImgPlace1" presStyleIdx="3" presStyleCnt="4"/>
      <dgm:spPr/>
      <dgm:t>
        <a:bodyPr/>
        <a:lstStyle/>
        <a:p>
          <a:endParaRPr lang="pt-BR"/>
        </a:p>
      </dgm:t>
    </dgm:pt>
    <dgm:pt modelId="{1DB67DA8-0463-4D91-879D-E78F8E24B264}" type="pres">
      <dgm:prSet presAssocID="{C85BFC60-D7FD-436B-AB96-4DBEB5836887}" presName="line_4" presStyleLbl="parChTrans1D1" presStyleIdx="2" presStyleCnt="3"/>
      <dgm:spPr/>
    </dgm:pt>
    <dgm:pt modelId="{FA5E532D-C990-44C6-B8B9-4D61EC8F2918}" type="pres">
      <dgm:prSet presAssocID="{C85BFC60-D7FD-436B-AB96-4DBEB5836887}" presName="textparent_4" presStyleLbl="node1" presStyleIdx="0" presStyleCnt="0"/>
      <dgm:spPr/>
    </dgm:pt>
    <dgm:pt modelId="{262205E9-73C4-4B1F-90C9-A5F3B6644C46}" type="pres">
      <dgm:prSet presAssocID="{C85BFC60-D7FD-436B-AB96-4DBEB5836887}" presName="text_4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33AE4CA-8802-471C-9017-7C6673C4C741}" type="presOf" srcId="{9A6EF189-FB3F-4AA8-A02F-5CB43293F413}" destId="{9F7D44E7-0125-4EDA-968E-BE6DAD57578D}" srcOrd="0" destOrd="0" presId="urn:microsoft.com/office/officeart/2008/layout/CircularPictureCallout"/>
    <dgm:cxn modelId="{AA10AA32-410A-42F5-BE64-502E91E1BB9F}" type="presOf" srcId="{AEFBF4B3-B356-41AE-ABF0-6AF512909DA1}" destId="{580E1D67-8207-45CE-A901-1B3512ABA9AD}" srcOrd="0" destOrd="0" presId="urn:microsoft.com/office/officeart/2008/layout/CircularPictureCallout"/>
    <dgm:cxn modelId="{D0293540-C154-43AA-9C76-D4A828EF8061}" type="presOf" srcId="{6663ACAE-2A7E-44F1-B7BD-C55AD97540E2}" destId="{4D6DFD1C-F2C6-4F3B-B51F-1D369804E84B}" srcOrd="0" destOrd="0" presId="urn:microsoft.com/office/officeart/2008/layout/CircularPictureCallout"/>
    <dgm:cxn modelId="{E3898579-60A1-4012-B405-1740CB7C41E9}" srcId="{9A6EF189-FB3F-4AA8-A02F-5CB43293F413}" destId="{18D2D12C-AEA3-4461-BFA2-D81DAEBC695F}" srcOrd="2" destOrd="0" parTransId="{AE896177-FA21-4D36-A7B7-0CE4AB799920}" sibTransId="{FF9F0E4E-41E1-4C9E-8FD1-BC53FDA607F1}"/>
    <dgm:cxn modelId="{782D1CCB-FA97-4D92-8A33-DDC182B60D45}" srcId="{9A6EF189-FB3F-4AA8-A02F-5CB43293F413}" destId="{AEFBF4B3-B356-41AE-ABF0-6AF512909DA1}" srcOrd="1" destOrd="0" parTransId="{82FC0C20-900F-45C9-9282-06634346C849}" sibTransId="{6663ACAE-2A7E-44F1-B7BD-C55AD97540E2}"/>
    <dgm:cxn modelId="{38E91D6B-9132-4ABD-A34A-A6593BB63E73}" type="presOf" srcId="{DCE4A256-3077-4D5F-8393-1570BA1941D1}" destId="{E060CF3B-491F-4EDC-8772-8E6E0CFBDF23}" srcOrd="0" destOrd="0" presId="urn:microsoft.com/office/officeart/2008/layout/CircularPictureCallout"/>
    <dgm:cxn modelId="{2E6AD65D-EE3A-477B-9104-2756699F2241}" type="presOf" srcId="{8E5C0806-366C-4011-916C-C5778376610D}" destId="{131B1E10-17AE-45FA-95E0-27A7CABD6288}" srcOrd="0" destOrd="0" presId="urn:microsoft.com/office/officeart/2008/layout/CircularPictureCallout"/>
    <dgm:cxn modelId="{986B48BA-029E-47C7-B98E-1065F10F6062}" type="presOf" srcId="{0713B7B9-91DC-477C-8193-445F867EA0D0}" destId="{7F887DED-E42F-40C2-A8A9-1759F6937C99}" srcOrd="0" destOrd="0" presId="urn:microsoft.com/office/officeart/2008/layout/CircularPictureCallout"/>
    <dgm:cxn modelId="{28936C40-2776-4F45-B720-EC8EA87B4270}" type="presOf" srcId="{18D2D12C-AEA3-4461-BFA2-D81DAEBC695F}" destId="{5321E493-2B18-4F63-A985-F86475C9E786}" srcOrd="0" destOrd="0" presId="urn:microsoft.com/office/officeart/2008/layout/CircularPictureCallout"/>
    <dgm:cxn modelId="{58F50498-B25E-4BEC-9916-CBD665ED5FFD}" type="presOf" srcId="{FF9F0E4E-41E1-4C9E-8FD1-BC53FDA607F1}" destId="{53474216-387B-48A6-8A37-3F3AB9A87B2A}" srcOrd="0" destOrd="0" presId="urn:microsoft.com/office/officeart/2008/layout/CircularPictureCallout"/>
    <dgm:cxn modelId="{FC594B7B-A936-42AD-B4BD-1A703BDDC02B}" srcId="{9A6EF189-FB3F-4AA8-A02F-5CB43293F413}" destId="{C85BFC60-D7FD-436B-AB96-4DBEB5836887}" srcOrd="3" destOrd="0" parTransId="{B8B0116B-A015-4F1D-BB2A-212D206782A1}" sibTransId="{DCE4A256-3077-4D5F-8393-1570BA1941D1}"/>
    <dgm:cxn modelId="{5FE9AE25-E92B-4261-B379-D23BA9779BC5}" type="presOf" srcId="{C85BFC60-D7FD-436B-AB96-4DBEB5836887}" destId="{262205E9-73C4-4B1F-90C9-A5F3B6644C46}" srcOrd="0" destOrd="0" presId="urn:microsoft.com/office/officeart/2008/layout/CircularPictureCallout"/>
    <dgm:cxn modelId="{4ED09F94-0B5B-4400-816A-2E0386EED249}" srcId="{9A6EF189-FB3F-4AA8-A02F-5CB43293F413}" destId="{0713B7B9-91DC-477C-8193-445F867EA0D0}" srcOrd="0" destOrd="0" parTransId="{305391F2-6C9C-42D8-B858-E0F1F7A638E1}" sibTransId="{8E5C0806-366C-4011-916C-C5778376610D}"/>
    <dgm:cxn modelId="{0E1D5808-9B0E-44EA-B936-B270A3EAC14D}" type="presParOf" srcId="{9F7D44E7-0125-4EDA-968E-BE6DAD57578D}" destId="{C284FFE1-F569-4ABD-8C54-5A60DFB6E722}" srcOrd="0" destOrd="0" presId="urn:microsoft.com/office/officeart/2008/layout/CircularPictureCallout"/>
    <dgm:cxn modelId="{D46ED287-5BAB-4AC6-A13B-7213D9D4B01D}" type="presParOf" srcId="{C284FFE1-F569-4ABD-8C54-5A60DFB6E722}" destId="{A8C2EEDB-A4E4-4468-89F6-31A0A904A5FF}" srcOrd="0" destOrd="0" presId="urn:microsoft.com/office/officeart/2008/layout/CircularPictureCallout"/>
    <dgm:cxn modelId="{C4AF5301-AD76-49D1-AD0A-7133B0FA15D8}" type="presParOf" srcId="{A8C2EEDB-A4E4-4468-89F6-31A0A904A5FF}" destId="{131B1E10-17AE-45FA-95E0-27A7CABD6288}" srcOrd="0" destOrd="0" presId="urn:microsoft.com/office/officeart/2008/layout/CircularPictureCallout"/>
    <dgm:cxn modelId="{E797C538-477C-4018-9C3F-B011ECE36A35}" type="presParOf" srcId="{C284FFE1-F569-4ABD-8C54-5A60DFB6E722}" destId="{7F887DED-E42F-40C2-A8A9-1759F6937C99}" srcOrd="1" destOrd="0" presId="urn:microsoft.com/office/officeart/2008/layout/CircularPictureCallout"/>
    <dgm:cxn modelId="{575505BE-27F3-4D6A-AADD-78195474CB74}" type="presParOf" srcId="{C284FFE1-F569-4ABD-8C54-5A60DFB6E722}" destId="{1C0DC7B3-15E1-43E6-B920-1F194D5937DE}" srcOrd="2" destOrd="0" presId="urn:microsoft.com/office/officeart/2008/layout/CircularPictureCallout"/>
    <dgm:cxn modelId="{330EDB49-D1F5-4478-AF65-6C6D5A4DB880}" type="presParOf" srcId="{1C0DC7B3-15E1-43E6-B920-1F194D5937DE}" destId="{4D6DFD1C-F2C6-4F3B-B51F-1D369804E84B}" srcOrd="0" destOrd="0" presId="urn:microsoft.com/office/officeart/2008/layout/CircularPictureCallout"/>
    <dgm:cxn modelId="{69383261-07C8-4ACF-BA85-EC98382A26BC}" type="presParOf" srcId="{C284FFE1-F569-4ABD-8C54-5A60DFB6E722}" destId="{03F7FB40-6E4F-431A-A9AF-1C719741C7F0}" srcOrd="3" destOrd="0" presId="urn:microsoft.com/office/officeart/2008/layout/CircularPictureCallout"/>
    <dgm:cxn modelId="{8A23F0C5-16FF-43E0-937A-2C8457A26FDA}" type="presParOf" srcId="{C284FFE1-F569-4ABD-8C54-5A60DFB6E722}" destId="{BB2E1E21-9CFD-4177-ACFB-D7EED7512391}" srcOrd="4" destOrd="0" presId="urn:microsoft.com/office/officeart/2008/layout/CircularPictureCallout"/>
    <dgm:cxn modelId="{377BB3EF-4BC6-47A6-B14C-4C2C3711479E}" type="presParOf" srcId="{BB2E1E21-9CFD-4177-ACFB-D7EED7512391}" destId="{580E1D67-8207-45CE-A901-1B3512ABA9AD}" srcOrd="0" destOrd="0" presId="urn:microsoft.com/office/officeart/2008/layout/CircularPictureCallout"/>
    <dgm:cxn modelId="{1DE95333-6C11-496F-AF27-258242BB1B87}" type="presParOf" srcId="{C284FFE1-F569-4ABD-8C54-5A60DFB6E722}" destId="{372C6D07-36CD-4F1B-82FA-F508292E1EE5}" srcOrd="5" destOrd="0" presId="urn:microsoft.com/office/officeart/2008/layout/CircularPictureCallout"/>
    <dgm:cxn modelId="{E5DE074F-5E75-41ED-91E9-CF1A1D85DCA7}" type="presParOf" srcId="{372C6D07-36CD-4F1B-82FA-F508292E1EE5}" destId="{53474216-387B-48A6-8A37-3F3AB9A87B2A}" srcOrd="0" destOrd="0" presId="urn:microsoft.com/office/officeart/2008/layout/CircularPictureCallout"/>
    <dgm:cxn modelId="{97263741-7B40-4BEF-A53F-48B3F0E366E1}" type="presParOf" srcId="{C284FFE1-F569-4ABD-8C54-5A60DFB6E722}" destId="{0FA611D7-88C3-42B4-8E9E-AFBB6B619720}" srcOrd="6" destOrd="0" presId="urn:microsoft.com/office/officeart/2008/layout/CircularPictureCallout"/>
    <dgm:cxn modelId="{CC4B8608-69C5-4AE7-BF03-0A06BC988AEC}" type="presParOf" srcId="{C284FFE1-F569-4ABD-8C54-5A60DFB6E722}" destId="{B8E5FF18-A26E-4EA0-9F33-07E5DF05C98C}" srcOrd="7" destOrd="0" presId="urn:microsoft.com/office/officeart/2008/layout/CircularPictureCallout"/>
    <dgm:cxn modelId="{9F57E945-61A1-4303-953C-AD7F0FF852E6}" type="presParOf" srcId="{B8E5FF18-A26E-4EA0-9F33-07E5DF05C98C}" destId="{5321E493-2B18-4F63-A985-F86475C9E786}" srcOrd="0" destOrd="0" presId="urn:microsoft.com/office/officeart/2008/layout/CircularPictureCallout"/>
    <dgm:cxn modelId="{12BB1D45-17F8-4070-837E-A4E600D1D8B0}" type="presParOf" srcId="{C284FFE1-F569-4ABD-8C54-5A60DFB6E722}" destId="{48ED4509-C3F8-4573-8367-06C2780E8569}" srcOrd="8" destOrd="0" presId="urn:microsoft.com/office/officeart/2008/layout/CircularPictureCallout"/>
    <dgm:cxn modelId="{13207EBD-D835-49D2-A758-0A0C30D9B430}" type="presParOf" srcId="{48ED4509-C3F8-4573-8367-06C2780E8569}" destId="{E060CF3B-491F-4EDC-8772-8E6E0CFBDF23}" srcOrd="0" destOrd="0" presId="urn:microsoft.com/office/officeart/2008/layout/CircularPictureCallout"/>
    <dgm:cxn modelId="{7927F045-4812-45C8-A644-C79F82FE6FF1}" type="presParOf" srcId="{C284FFE1-F569-4ABD-8C54-5A60DFB6E722}" destId="{1DB67DA8-0463-4D91-879D-E78F8E24B264}" srcOrd="9" destOrd="0" presId="urn:microsoft.com/office/officeart/2008/layout/CircularPictureCallout"/>
    <dgm:cxn modelId="{F13FB343-D774-45E3-B323-4E6795CE7FD7}" type="presParOf" srcId="{C284FFE1-F569-4ABD-8C54-5A60DFB6E722}" destId="{FA5E532D-C990-44C6-B8B9-4D61EC8F2918}" srcOrd="10" destOrd="0" presId="urn:microsoft.com/office/officeart/2008/layout/CircularPictureCallout"/>
    <dgm:cxn modelId="{4F9AD3BE-DCCD-466A-9216-8AB62129A956}" type="presParOf" srcId="{FA5E532D-C990-44C6-B8B9-4D61EC8F2918}" destId="{262205E9-73C4-4B1F-90C9-A5F3B6644C46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923A98-B888-4025-A2E2-3F172750A282}" type="doc">
      <dgm:prSet loTypeId="urn:microsoft.com/office/officeart/2005/8/layout/cycle7" loCatId="cycl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B1E333EA-60ED-4A7A-AC3A-0900CC5EE10F}">
      <dgm:prSet phldrT="[Texto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pt-BR" sz="1050" b="1" dirty="0" smtClean="0"/>
            <a:t>Modelo Esperado BV</a:t>
          </a:r>
          <a:endParaRPr lang="pt-BR" sz="1050" b="1" dirty="0"/>
        </a:p>
      </dgm:t>
    </dgm:pt>
    <dgm:pt modelId="{929DFD8F-73A0-4B16-9087-89272B1F21FB}" type="parTrans" cxnId="{0EBE25DC-F648-4C45-A864-9B161BF3E5AD}">
      <dgm:prSet/>
      <dgm:spPr/>
      <dgm:t>
        <a:bodyPr/>
        <a:lstStyle/>
        <a:p>
          <a:endParaRPr lang="pt-BR" sz="1400" b="1"/>
        </a:p>
      </dgm:t>
    </dgm:pt>
    <dgm:pt modelId="{1F93987A-2DF2-4D4F-8B26-FE9E92E15508}" type="sibTrans" cxnId="{0EBE25DC-F648-4C45-A864-9B161BF3E5AD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pt-BR" sz="1400" b="1"/>
        </a:p>
      </dgm:t>
    </dgm:pt>
    <dgm:pt modelId="{EFDEC4E2-294E-485B-9C51-2FF424011DFE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050" b="1" dirty="0" smtClean="0"/>
            <a:t>Metodologia SONDA IT</a:t>
          </a:r>
          <a:endParaRPr lang="pt-BR" sz="1050" b="1" dirty="0"/>
        </a:p>
      </dgm:t>
    </dgm:pt>
    <dgm:pt modelId="{8EEC0655-C769-490C-A059-13FB0758099E}" type="parTrans" cxnId="{81484D5A-1037-4B5A-85FC-F659C64B6162}">
      <dgm:prSet/>
      <dgm:spPr/>
      <dgm:t>
        <a:bodyPr/>
        <a:lstStyle/>
        <a:p>
          <a:endParaRPr lang="pt-BR" sz="1400" b="1"/>
        </a:p>
      </dgm:t>
    </dgm:pt>
    <dgm:pt modelId="{834D33E5-127C-49C5-B2B2-849922D029DC}" type="sibTrans" cxnId="{81484D5A-1037-4B5A-85FC-F659C64B6162}">
      <dgm:prSet custT="1"/>
      <dgm:spPr>
        <a:solidFill>
          <a:srgbClr val="00B050"/>
        </a:solidFill>
      </dgm:spPr>
      <dgm:t>
        <a:bodyPr/>
        <a:lstStyle/>
        <a:p>
          <a:endParaRPr lang="pt-BR" sz="1400" b="1"/>
        </a:p>
      </dgm:t>
    </dgm:pt>
    <dgm:pt modelId="{683ECAC0-9557-4838-9D44-0788D9854EA7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050" b="1" dirty="0" smtClean="0"/>
            <a:t>Processos BV</a:t>
          </a:r>
          <a:endParaRPr lang="pt-BR" sz="1050" b="1" dirty="0"/>
        </a:p>
      </dgm:t>
    </dgm:pt>
    <dgm:pt modelId="{D0DECBDA-166A-4A91-97AF-18D8B9785ED9}" type="parTrans" cxnId="{51D68BFA-A84A-4982-AF2F-C030C56C9E0F}">
      <dgm:prSet/>
      <dgm:spPr/>
      <dgm:t>
        <a:bodyPr/>
        <a:lstStyle/>
        <a:p>
          <a:endParaRPr lang="pt-BR" sz="1400" b="1"/>
        </a:p>
      </dgm:t>
    </dgm:pt>
    <dgm:pt modelId="{2C016B4E-CF9A-4BD2-94F7-0B2CF3A44070}" type="sibTrans" cxnId="{51D68BFA-A84A-4982-AF2F-C030C56C9E0F}">
      <dgm:prSet custT="1"/>
      <dgm:spPr>
        <a:solidFill>
          <a:srgbClr val="FFC000"/>
        </a:solidFill>
      </dgm:spPr>
      <dgm:t>
        <a:bodyPr/>
        <a:lstStyle/>
        <a:p>
          <a:endParaRPr lang="pt-BR" sz="1400" b="1"/>
        </a:p>
      </dgm:t>
    </dgm:pt>
    <dgm:pt modelId="{1BDE38F2-903A-41BA-8544-5119870EAA7E}" type="pres">
      <dgm:prSet presAssocID="{53923A98-B888-4025-A2E2-3F172750A28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660CF2B-3C22-4290-9664-BE7EDAA6D7A7}" type="pres">
      <dgm:prSet presAssocID="{B1E333EA-60ED-4A7A-AC3A-0900CC5EE10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3FE3EF5-ED44-4718-837F-1F85182F7918}" type="pres">
      <dgm:prSet presAssocID="{1F93987A-2DF2-4D4F-8B26-FE9E92E15508}" presName="sibTrans" presStyleLbl="sibTrans2D1" presStyleIdx="0" presStyleCnt="3"/>
      <dgm:spPr/>
      <dgm:t>
        <a:bodyPr/>
        <a:lstStyle/>
        <a:p>
          <a:endParaRPr lang="pt-BR"/>
        </a:p>
      </dgm:t>
    </dgm:pt>
    <dgm:pt modelId="{BFF3CFCB-D147-4687-A6C0-65840F582D79}" type="pres">
      <dgm:prSet presAssocID="{1F93987A-2DF2-4D4F-8B26-FE9E92E15508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7378B549-9F66-42B3-94C3-B16D81EC0302}" type="pres">
      <dgm:prSet presAssocID="{EFDEC4E2-294E-485B-9C51-2FF424011DF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973243-E140-4B1D-9041-8395F08D60DA}" type="pres">
      <dgm:prSet presAssocID="{834D33E5-127C-49C5-B2B2-849922D029DC}" presName="sibTrans" presStyleLbl="sibTrans2D1" presStyleIdx="1" presStyleCnt="3"/>
      <dgm:spPr/>
      <dgm:t>
        <a:bodyPr/>
        <a:lstStyle/>
        <a:p>
          <a:endParaRPr lang="pt-BR"/>
        </a:p>
      </dgm:t>
    </dgm:pt>
    <dgm:pt modelId="{A2D1E994-4382-428A-80CD-3F5CB3ED6DB8}" type="pres">
      <dgm:prSet presAssocID="{834D33E5-127C-49C5-B2B2-849922D029DC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2E4127C5-4D09-4944-B3B1-E462837EFF6E}" type="pres">
      <dgm:prSet presAssocID="{683ECAC0-9557-4838-9D44-0788D9854EA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55A7AA6-713D-492A-B234-B04E6DB9FDB3}" type="pres">
      <dgm:prSet presAssocID="{2C016B4E-CF9A-4BD2-94F7-0B2CF3A44070}" presName="sibTrans" presStyleLbl="sibTrans2D1" presStyleIdx="2" presStyleCnt="3"/>
      <dgm:spPr/>
      <dgm:t>
        <a:bodyPr/>
        <a:lstStyle/>
        <a:p>
          <a:endParaRPr lang="pt-BR"/>
        </a:p>
      </dgm:t>
    </dgm:pt>
    <dgm:pt modelId="{8C83ADBB-2C8D-4F66-AA77-074C5CF951BB}" type="pres">
      <dgm:prSet presAssocID="{2C016B4E-CF9A-4BD2-94F7-0B2CF3A44070}" presName="connectorText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0261BCB1-FCD9-47C1-92A2-ED71FEF54D89}" type="presOf" srcId="{53923A98-B888-4025-A2E2-3F172750A282}" destId="{1BDE38F2-903A-41BA-8544-5119870EAA7E}" srcOrd="0" destOrd="0" presId="urn:microsoft.com/office/officeart/2005/8/layout/cycle7"/>
    <dgm:cxn modelId="{56366677-1940-48C9-9FAD-DA8676B2F608}" type="presOf" srcId="{EFDEC4E2-294E-485B-9C51-2FF424011DFE}" destId="{7378B549-9F66-42B3-94C3-B16D81EC0302}" srcOrd="0" destOrd="0" presId="urn:microsoft.com/office/officeart/2005/8/layout/cycle7"/>
    <dgm:cxn modelId="{CEE8452B-E822-4154-8736-57E91709B307}" type="presOf" srcId="{2C016B4E-CF9A-4BD2-94F7-0B2CF3A44070}" destId="{8C83ADBB-2C8D-4F66-AA77-074C5CF951BB}" srcOrd="1" destOrd="0" presId="urn:microsoft.com/office/officeart/2005/8/layout/cycle7"/>
    <dgm:cxn modelId="{14EABBCF-DE7C-4673-ACB2-CF88E7E7C7F2}" type="presOf" srcId="{834D33E5-127C-49C5-B2B2-849922D029DC}" destId="{A2D1E994-4382-428A-80CD-3F5CB3ED6DB8}" srcOrd="1" destOrd="0" presId="urn:microsoft.com/office/officeart/2005/8/layout/cycle7"/>
    <dgm:cxn modelId="{51D68BFA-A84A-4982-AF2F-C030C56C9E0F}" srcId="{53923A98-B888-4025-A2E2-3F172750A282}" destId="{683ECAC0-9557-4838-9D44-0788D9854EA7}" srcOrd="2" destOrd="0" parTransId="{D0DECBDA-166A-4A91-97AF-18D8B9785ED9}" sibTransId="{2C016B4E-CF9A-4BD2-94F7-0B2CF3A44070}"/>
    <dgm:cxn modelId="{B95D4155-F29D-4A29-BA04-3AE0C2E2C74F}" type="presOf" srcId="{1F93987A-2DF2-4D4F-8B26-FE9E92E15508}" destId="{BFF3CFCB-D147-4687-A6C0-65840F582D79}" srcOrd="1" destOrd="0" presId="urn:microsoft.com/office/officeart/2005/8/layout/cycle7"/>
    <dgm:cxn modelId="{81484D5A-1037-4B5A-85FC-F659C64B6162}" srcId="{53923A98-B888-4025-A2E2-3F172750A282}" destId="{EFDEC4E2-294E-485B-9C51-2FF424011DFE}" srcOrd="1" destOrd="0" parTransId="{8EEC0655-C769-490C-A059-13FB0758099E}" sibTransId="{834D33E5-127C-49C5-B2B2-849922D029DC}"/>
    <dgm:cxn modelId="{F275C215-F775-41FE-AC17-0DC852A26011}" type="presOf" srcId="{2C016B4E-CF9A-4BD2-94F7-0B2CF3A44070}" destId="{255A7AA6-713D-492A-B234-B04E6DB9FDB3}" srcOrd="0" destOrd="0" presId="urn:microsoft.com/office/officeart/2005/8/layout/cycle7"/>
    <dgm:cxn modelId="{9CE42CDF-1BA2-468A-8C78-0B9B5A6A95C8}" type="presOf" srcId="{683ECAC0-9557-4838-9D44-0788D9854EA7}" destId="{2E4127C5-4D09-4944-B3B1-E462837EFF6E}" srcOrd="0" destOrd="0" presId="urn:microsoft.com/office/officeart/2005/8/layout/cycle7"/>
    <dgm:cxn modelId="{07004EBA-69B5-48F8-BE7C-18792EF7BCE4}" type="presOf" srcId="{B1E333EA-60ED-4A7A-AC3A-0900CC5EE10F}" destId="{6660CF2B-3C22-4290-9664-BE7EDAA6D7A7}" srcOrd="0" destOrd="0" presId="urn:microsoft.com/office/officeart/2005/8/layout/cycle7"/>
    <dgm:cxn modelId="{65971D6E-CD39-402D-800C-6CF1E8EC4EF0}" type="presOf" srcId="{1F93987A-2DF2-4D4F-8B26-FE9E92E15508}" destId="{B3FE3EF5-ED44-4718-837F-1F85182F7918}" srcOrd="0" destOrd="0" presId="urn:microsoft.com/office/officeart/2005/8/layout/cycle7"/>
    <dgm:cxn modelId="{0EBE25DC-F648-4C45-A864-9B161BF3E5AD}" srcId="{53923A98-B888-4025-A2E2-3F172750A282}" destId="{B1E333EA-60ED-4A7A-AC3A-0900CC5EE10F}" srcOrd="0" destOrd="0" parTransId="{929DFD8F-73A0-4B16-9087-89272B1F21FB}" sibTransId="{1F93987A-2DF2-4D4F-8B26-FE9E92E15508}"/>
    <dgm:cxn modelId="{4D4D3006-88CC-4100-9604-CDC557EFB233}" type="presOf" srcId="{834D33E5-127C-49C5-B2B2-849922D029DC}" destId="{F4973243-E140-4B1D-9041-8395F08D60DA}" srcOrd="0" destOrd="0" presId="urn:microsoft.com/office/officeart/2005/8/layout/cycle7"/>
    <dgm:cxn modelId="{E906B35B-37EC-464C-A711-068600333FAA}" type="presParOf" srcId="{1BDE38F2-903A-41BA-8544-5119870EAA7E}" destId="{6660CF2B-3C22-4290-9664-BE7EDAA6D7A7}" srcOrd="0" destOrd="0" presId="urn:microsoft.com/office/officeart/2005/8/layout/cycle7"/>
    <dgm:cxn modelId="{0C56A335-6CAC-43C7-9440-6B22AA53EFC9}" type="presParOf" srcId="{1BDE38F2-903A-41BA-8544-5119870EAA7E}" destId="{B3FE3EF5-ED44-4718-837F-1F85182F7918}" srcOrd="1" destOrd="0" presId="urn:microsoft.com/office/officeart/2005/8/layout/cycle7"/>
    <dgm:cxn modelId="{D3C3F2F7-0669-4245-847E-1551FEBFDFAC}" type="presParOf" srcId="{B3FE3EF5-ED44-4718-837F-1F85182F7918}" destId="{BFF3CFCB-D147-4687-A6C0-65840F582D79}" srcOrd="0" destOrd="0" presId="urn:microsoft.com/office/officeart/2005/8/layout/cycle7"/>
    <dgm:cxn modelId="{18415CC4-F59C-48BF-8084-74EA6969681F}" type="presParOf" srcId="{1BDE38F2-903A-41BA-8544-5119870EAA7E}" destId="{7378B549-9F66-42B3-94C3-B16D81EC0302}" srcOrd="2" destOrd="0" presId="urn:microsoft.com/office/officeart/2005/8/layout/cycle7"/>
    <dgm:cxn modelId="{5247B19A-11A0-46C2-93A6-DDB73DA6758B}" type="presParOf" srcId="{1BDE38F2-903A-41BA-8544-5119870EAA7E}" destId="{F4973243-E140-4B1D-9041-8395F08D60DA}" srcOrd="3" destOrd="0" presId="urn:microsoft.com/office/officeart/2005/8/layout/cycle7"/>
    <dgm:cxn modelId="{F6902954-5CDF-4B6C-9942-0284625EC98B}" type="presParOf" srcId="{F4973243-E140-4B1D-9041-8395F08D60DA}" destId="{A2D1E994-4382-428A-80CD-3F5CB3ED6DB8}" srcOrd="0" destOrd="0" presId="urn:microsoft.com/office/officeart/2005/8/layout/cycle7"/>
    <dgm:cxn modelId="{1B8E199D-7701-4946-92A8-194B2D463A1C}" type="presParOf" srcId="{1BDE38F2-903A-41BA-8544-5119870EAA7E}" destId="{2E4127C5-4D09-4944-B3B1-E462837EFF6E}" srcOrd="4" destOrd="0" presId="urn:microsoft.com/office/officeart/2005/8/layout/cycle7"/>
    <dgm:cxn modelId="{6DBF3008-5481-419C-9AA2-B4CA97027BE8}" type="presParOf" srcId="{1BDE38F2-903A-41BA-8544-5119870EAA7E}" destId="{255A7AA6-713D-492A-B234-B04E6DB9FDB3}" srcOrd="5" destOrd="0" presId="urn:microsoft.com/office/officeart/2005/8/layout/cycle7"/>
    <dgm:cxn modelId="{31E120CD-247F-4BBA-9DEA-672E31354A40}" type="presParOf" srcId="{255A7AA6-713D-492A-B234-B04E6DB9FDB3}" destId="{8C83ADBB-2C8D-4F66-AA77-074C5CF951B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01DDDC-C595-4470-BC9C-BD87C1642462}" type="doc">
      <dgm:prSet loTypeId="urn:microsoft.com/office/officeart/2005/8/layout/process3" loCatId="process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pt-BR"/>
        </a:p>
      </dgm:t>
    </dgm:pt>
    <dgm:pt modelId="{8A33446C-90EB-4058-AC85-C3695D8C39C3}">
      <dgm:prSet phldrT="[Texto]" custT="1"/>
      <dgm:spPr/>
      <dgm:t>
        <a:bodyPr/>
        <a:lstStyle/>
        <a:p>
          <a:r>
            <a:rPr lang="pt-BR" sz="1400" dirty="0" smtClean="0"/>
            <a:t>Definição </a:t>
          </a:r>
          <a:r>
            <a:rPr lang="pt-BR" sz="1400" dirty="0" err="1" smtClean="0"/>
            <a:t>CTQs</a:t>
          </a:r>
          <a:endParaRPr lang="pt-BR" sz="1400" dirty="0"/>
        </a:p>
      </dgm:t>
    </dgm:pt>
    <dgm:pt modelId="{7A15B0D5-014D-435C-AB25-CA4C823CD476}" type="parTrans" cxnId="{CD73EE76-D22D-4F73-86F1-C5AB36B1E5F7}">
      <dgm:prSet/>
      <dgm:spPr/>
      <dgm:t>
        <a:bodyPr/>
        <a:lstStyle/>
        <a:p>
          <a:endParaRPr lang="pt-BR" sz="700"/>
        </a:p>
      </dgm:t>
    </dgm:pt>
    <dgm:pt modelId="{F82D31C3-4F69-4C26-80B7-11E82337D32E}" type="sibTrans" cxnId="{CD73EE76-D22D-4F73-86F1-C5AB36B1E5F7}">
      <dgm:prSet custT="1"/>
      <dgm:spPr/>
      <dgm:t>
        <a:bodyPr/>
        <a:lstStyle/>
        <a:p>
          <a:endParaRPr lang="pt-BR" sz="700"/>
        </a:p>
      </dgm:t>
    </dgm:pt>
    <dgm:pt modelId="{9062FC47-1487-4469-817F-F62E0CEF123D}">
      <dgm:prSet phldrT="[Texto]" custT="1"/>
      <dgm:spPr/>
      <dgm:t>
        <a:bodyPr/>
        <a:lstStyle/>
        <a:p>
          <a:r>
            <a:rPr lang="pt-BR" sz="1400" dirty="0" smtClean="0"/>
            <a:t>Priorização CTQ	</a:t>
          </a:r>
          <a:endParaRPr lang="pt-BR" sz="1400" dirty="0"/>
        </a:p>
      </dgm:t>
    </dgm:pt>
    <dgm:pt modelId="{455ED069-82F7-4344-82BB-090200D204C3}" type="parTrans" cxnId="{A30D50E0-D613-4A87-9852-672FAC506BBF}">
      <dgm:prSet/>
      <dgm:spPr/>
      <dgm:t>
        <a:bodyPr/>
        <a:lstStyle/>
        <a:p>
          <a:endParaRPr lang="pt-BR" sz="700"/>
        </a:p>
      </dgm:t>
    </dgm:pt>
    <dgm:pt modelId="{26848FA5-93DB-4BCB-A39C-63AA04E5165F}" type="sibTrans" cxnId="{A30D50E0-D613-4A87-9852-672FAC506BBF}">
      <dgm:prSet custT="1"/>
      <dgm:spPr/>
      <dgm:t>
        <a:bodyPr/>
        <a:lstStyle/>
        <a:p>
          <a:endParaRPr lang="pt-BR" sz="700"/>
        </a:p>
      </dgm:t>
    </dgm:pt>
    <dgm:pt modelId="{54C7481A-BD07-422C-8A33-25FC6CC8EB9D}">
      <dgm:prSet phldrT="[Texto]" custT="1"/>
      <dgm:spPr/>
      <dgm:t>
        <a:bodyPr/>
        <a:lstStyle/>
        <a:p>
          <a:r>
            <a:rPr lang="pt-BR" sz="1400" dirty="0" smtClean="0"/>
            <a:t>Métricas</a:t>
          </a:r>
          <a:endParaRPr lang="pt-BR" sz="1400" dirty="0"/>
        </a:p>
      </dgm:t>
    </dgm:pt>
    <dgm:pt modelId="{4DC1B535-CD6B-4611-B1D3-285B4B462862}" type="parTrans" cxnId="{EBEF2772-34B6-477E-9DF1-973279569D61}">
      <dgm:prSet/>
      <dgm:spPr/>
      <dgm:t>
        <a:bodyPr/>
        <a:lstStyle/>
        <a:p>
          <a:endParaRPr lang="pt-BR" sz="700"/>
        </a:p>
      </dgm:t>
    </dgm:pt>
    <dgm:pt modelId="{E4DEFE83-D5C6-45FA-A148-1B502DD87489}" type="sibTrans" cxnId="{EBEF2772-34B6-477E-9DF1-973279569D61}">
      <dgm:prSet custT="1"/>
      <dgm:spPr/>
      <dgm:t>
        <a:bodyPr/>
        <a:lstStyle/>
        <a:p>
          <a:endParaRPr lang="pt-BR" sz="700"/>
        </a:p>
      </dgm:t>
    </dgm:pt>
    <dgm:pt modelId="{3F8A8594-9216-4AFF-952A-34F6261AB852}">
      <dgm:prSet phldrT="[Texto]" custT="1"/>
      <dgm:spPr/>
      <dgm:t>
        <a:bodyPr/>
        <a:lstStyle/>
        <a:p>
          <a:r>
            <a:rPr lang="pt-BR" sz="1400" dirty="0" smtClean="0"/>
            <a:t>Diagrama Pareto</a:t>
          </a:r>
          <a:endParaRPr lang="pt-BR" sz="1400" dirty="0"/>
        </a:p>
      </dgm:t>
    </dgm:pt>
    <dgm:pt modelId="{B8FE8DD6-A5AA-4C63-B089-E4D8664FC1A8}" type="parTrans" cxnId="{90519A87-D4AB-49C1-9817-9B637CFB2207}">
      <dgm:prSet/>
      <dgm:spPr/>
      <dgm:t>
        <a:bodyPr/>
        <a:lstStyle/>
        <a:p>
          <a:endParaRPr lang="pt-BR" sz="700"/>
        </a:p>
      </dgm:t>
    </dgm:pt>
    <dgm:pt modelId="{5F247BA9-421C-4D6E-95DF-12C5BA650C73}" type="sibTrans" cxnId="{90519A87-D4AB-49C1-9817-9B637CFB2207}">
      <dgm:prSet custT="1"/>
      <dgm:spPr/>
      <dgm:t>
        <a:bodyPr/>
        <a:lstStyle/>
        <a:p>
          <a:endParaRPr lang="pt-BR" sz="700"/>
        </a:p>
      </dgm:t>
    </dgm:pt>
    <dgm:pt modelId="{1569F348-6CD4-4179-A95F-4314EAFD0F8F}">
      <dgm:prSet phldrT="[Texto]" custT="1"/>
      <dgm:spPr/>
      <dgm:t>
        <a:bodyPr/>
        <a:lstStyle/>
        <a:p>
          <a:r>
            <a:rPr lang="pt-BR" sz="1400" dirty="0" smtClean="0"/>
            <a:t>Plano de Ação</a:t>
          </a:r>
          <a:endParaRPr lang="pt-BR" sz="1400" dirty="0"/>
        </a:p>
      </dgm:t>
    </dgm:pt>
    <dgm:pt modelId="{0FC7C781-24D4-43DC-9F16-966869EA43B1}" type="parTrans" cxnId="{6851C9B0-3F01-4DFC-85F1-910A9DB1A7E2}">
      <dgm:prSet/>
      <dgm:spPr/>
      <dgm:t>
        <a:bodyPr/>
        <a:lstStyle/>
        <a:p>
          <a:endParaRPr lang="pt-BR" sz="700"/>
        </a:p>
      </dgm:t>
    </dgm:pt>
    <dgm:pt modelId="{CCEDD24F-7C29-4066-8AF6-47EA8835AE4A}" type="sibTrans" cxnId="{6851C9B0-3F01-4DFC-85F1-910A9DB1A7E2}">
      <dgm:prSet/>
      <dgm:spPr/>
      <dgm:t>
        <a:bodyPr/>
        <a:lstStyle/>
        <a:p>
          <a:endParaRPr lang="pt-BR" sz="700"/>
        </a:p>
      </dgm:t>
    </dgm:pt>
    <dgm:pt modelId="{89DB7778-2BFB-4FDA-9089-80483B973F3A}">
      <dgm:prSet custT="1"/>
      <dgm:spPr/>
      <dgm:t>
        <a:bodyPr/>
        <a:lstStyle/>
        <a:p>
          <a:r>
            <a:rPr lang="pt-BR" sz="1200" dirty="0" smtClean="0"/>
            <a:t>Identificar Fatores Críticos de Sucesso para atingir objetivos do cliente</a:t>
          </a:r>
          <a:endParaRPr lang="pt-BR" sz="1200" dirty="0"/>
        </a:p>
      </dgm:t>
    </dgm:pt>
    <dgm:pt modelId="{9947C289-9D2D-4D48-A8F4-336FAA7498E5}" type="parTrans" cxnId="{0941E862-4851-4F8A-B085-EB947F645ACA}">
      <dgm:prSet/>
      <dgm:spPr/>
      <dgm:t>
        <a:bodyPr/>
        <a:lstStyle/>
        <a:p>
          <a:endParaRPr lang="pt-BR" sz="2000"/>
        </a:p>
      </dgm:t>
    </dgm:pt>
    <dgm:pt modelId="{02D06227-0BF4-4EC5-9C61-2D8D441B91E3}" type="sibTrans" cxnId="{0941E862-4851-4F8A-B085-EB947F645ACA}">
      <dgm:prSet/>
      <dgm:spPr/>
      <dgm:t>
        <a:bodyPr/>
        <a:lstStyle/>
        <a:p>
          <a:endParaRPr lang="pt-BR" sz="2000"/>
        </a:p>
      </dgm:t>
    </dgm:pt>
    <dgm:pt modelId="{1681025C-AACC-41A5-8BED-DB23ECF5D88A}">
      <dgm:prSet phldrT="[Texto]" custT="1"/>
      <dgm:spPr/>
      <dgm:t>
        <a:bodyPr/>
        <a:lstStyle/>
        <a:p>
          <a:r>
            <a:rPr lang="pt-BR" sz="1200" dirty="0" smtClean="0"/>
            <a:t>Definir por ordem de grandeza quais </a:t>
          </a:r>
          <a:r>
            <a:rPr lang="pt-BR" sz="1200" dirty="0" err="1" smtClean="0"/>
            <a:t>CTQs</a:t>
          </a:r>
          <a:r>
            <a:rPr lang="pt-BR" sz="1200" dirty="0" smtClean="0"/>
            <a:t> que são mais importantes para o cliente</a:t>
          </a:r>
          <a:endParaRPr lang="pt-BR" sz="1200" dirty="0"/>
        </a:p>
      </dgm:t>
    </dgm:pt>
    <dgm:pt modelId="{1FEE8360-4CEB-4B94-B379-0E44E8687205}" type="parTrans" cxnId="{C40C7A64-A5ED-4AA7-B596-28CCD437C4E2}">
      <dgm:prSet/>
      <dgm:spPr/>
      <dgm:t>
        <a:bodyPr/>
        <a:lstStyle/>
        <a:p>
          <a:endParaRPr lang="pt-BR" sz="1800"/>
        </a:p>
      </dgm:t>
    </dgm:pt>
    <dgm:pt modelId="{4983C5F5-1B9A-49B9-813E-9B88BA87D9E2}" type="sibTrans" cxnId="{C40C7A64-A5ED-4AA7-B596-28CCD437C4E2}">
      <dgm:prSet/>
      <dgm:spPr/>
      <dgm:t>
        <a:bodyPr/>
        <a:lstStyle/>
        <a:p>
          <a:endParaRPr lang="pt-BR" sz="1800"/>
        </a:p>
      </dgm:t>
    </dgm:pt>
    <dgm:pt modelId="{B55EA9A1-39E5-4557-A6A0-13502491B85D}">
      <dgm:prSet phldrT="[Texto]" custT="1"/>
      <dgm:spPr/>
      <dgm:t>
        <a:bodyPr/>
        <a:lstStyle/>
        <a:p>
          <a:r>
            <a:rPr lang="pt-BR" sz="1200" dirty="0" err="1" smtClean="0"/>
            <a:t>Defiinir</a:t>
          </a:r>
          <a:r>
            <a:rPr lang="pt-BR" sz="1200" dirty="0" smtClean="0"/>
            <a:t> as Métricas para os </a:t>
          </a:r>
          <a:r>
            <a:rPr lang="pt-BR" sz="1200" dirty="0" err="1" smtClean="0"/>
            <a:t>CTQs</a:t>
          </a:r>
          <a:r>
            <a:rPr lang="pt-BR" sz="1200" dirty="0" smtClean="0"/>
            <a:t> (SMART)</a:t>
          </a:r>
          <a:endParaRPr lang="pt-BR" sz="1200" dirty="0"/>
        </a:p>
      </dgm:t>
    </dgm:pt>
    <dgm:pt modelId="{00A81BA9-79B7-4042-ADE7-40E1E5DE16D7}" type="parTrans" cxnId="{E0DF68B2-057B-4134-B5D0-3976676A94BD}">
      <dgm:prSet/>
      <dgm:spPr/>
      <dgm:t>
        <a:bodyPr/>
        <a:lstStyle/>
        <a:p>
          <a:endParaRPr lang="pt-BR" sz="1800"/>
        </a:p>
      </dgm:t>
    </dgm:pt>
    <dgm:pt modelId="{A1929EA6-5B22-46EE-8E01-8D3E61DD5499}" type="sibTrans" cxnId="{E0DF68B2-057B-4134-B5D0-3976676A94BD}">
      <dgm:prSet/>
      <dgm:spPr/>
      <dgm:t>
        <a:bodyPr/>
        <a:lstStyle/>
        <a:p>
          <a:endParaRPr lang="pt-BR" sz="1800"/>
        </a:p>
      </dgm:t>
    </dgm:pt>
    <dgm:pt modelId="{61A6C27A-E908-4294-8182-EBD1CEB210DD}">
      <dgm:prSet phldrT="[Texto]" custT="1"/>
      <dgm:spPr/>
      <dgm:t>
        <a:bodyPr/>
        <a:lstStyle/>
        <a:p>
          <a:r>
            <a:rPr lang="pt-BR" sz="1200" dirty="0" smtClean="0"/>
            <a:t>Representar os </a:t>
          </a:r>
          <a:r>
            <a:rPr lang="pt-BR" sz="1200" dirty="0" err="1" smtClean="0"/>
            <a:t>CTQs</a:t>
          </a:r>
          <a:r>
            <a:rPr lang="pt-BR" sz="1200" dirty="0" smtClean="0"/>
            <a:t> pela Regra 80/20 (Pareto)</a:t>
          </a:r>
          <a:endParaRPr lang="pt-BR" sz="1200" dirty="0"/>
        </a:p>
      </dgm:t>
    </dgm:pt>
    <dgm:pt modelId="{146607E0-C91B-4CEC-B112-23A225355B6E}" type="parTrans" cxnId="{FA2EF7D6-BD7B-41DF-86B5-52D818C1BBA6}">
      <dgm:prSet/>
      <dgm:spPr/>
      <dgm:t>
        <a:bodyPr/>
        <a:lstStyle/>
        <a:p>
          <a:endParaRPr lang="pt-BR" sz="1800"/>
        </a:p>
      </dgm:t>
    </dgm:pt>
    <dgm:pt modelId="{C23953FC-1614-45C1-8B02-43FC3EFF1744}" type="sibTrans" cxnId="{FA2EF7D6-BD7B-41DF-86B5-52D818C1BBA6}">
      <dgm:prSet/>
      <dgm:spPr/>
      <dgm:t>
        <a:bodyPr/>
        <a:lstStyle/>
        <a:p>
          <a:endParaRPr lang="pt-BR" sz="1800"/>
        </a:p>
      </dgm:t>
    </dgm:pt>
    <dgm:pt modelId="{496C196E-D7A6-436A-B15E-424FEF4E8552}">
      <dgm:prSet phldrT="[Texto]" custT="1"/>
      <dgm:spPr/>
      <dgm:t>
        <a:bodyPr/>
        <a:lstStyle/>
        <a:p>
          <a:r>
            <a:rPr lang="pt-BR" sz="1200" dirty="0" smtClean="0"/>
            <a:t>Planejar ações junto ao cliente para implementação dos </a:t>
          </a:r>
          <a:r>
            <a:rPr lang="pt-BR" sz="1200" dirty="0" err="1" smtClean="0"/>
            <a:t>CTQs</a:t>
          </a:r>
          <a:endParaRPr lang="pt-BR" sz="1200" dirty="0"/>
        </a:p>
      </dgm:t>
    </dgm:pt>
    <dgm:pt modelId="{21BF207A-D92D-45E8-ABA2-20AAA8E0E727}" type="parTrans" cxnId="{190569DD-5494-4F81-9B5E-0516923C07FB}">
      <dgm:prSet/>
      <dgm:spPr/>
      <dgm:t>
        <a:bodyPr/>
        <a:lstStyle/>
        <a:p>
          <a:endParaRPr lang="pt-BR" sz="1800"/>
        </a:p>
      </dgm:t>
    </dgm:pt>
    <dgm:pt modelId="{A447EA39-0DC5-444B-B7CB-D3DB49D450FE}" type="sibTrans" cxnId="{190569DD-5494-4F81-9B5E-0516923C07FB}">
      <dgm:prSet/>
      <dgm:spPr/>
      <dgm:t>
        <a:bodyPr/>
        <a:lstStyle/>
        <a:p>
          <a:endParaRPr lang="pt-BR" sz="1800"/>
        </a:p>
      </dgm:t>
    </dgm:pt>
    <dgm:pt modelId="{CE8321AF-877E-4333-9858-C2536322AC2A}" type="pres">
      <dgm:prSet presAssocID="{0701DDDC-C595-4470-BC9C-BD87C164246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8AEF834-4049-49D7-8069-B5C82CE61363}" type="pres">
      <dgm:prSet presAssocID="{8A33446C-90EB-4058-AC85-C3695D8C39C3}" presName="composite" presStyleCnt="0"/>
      <dgm:spPr/>
      <dgm:t>
        <a:bodyPr/>
        <a:lstStyle/>
        <a:p>
          <a:endParaRPr lang="pt-BR"/>
        </a:p>
      </dgm:t>
    </dgm:pt>
    <dgm:pt modelId="{FC237017-BC54-424C-A0DD-E88EBCFF56F4}" type="pres">
      <dgm:prSet presAssocID="{8A33446C-90EB-4058-AC85-C3695D8C39C3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5C6FC90-8CA8-46B9-95E8-73B295EFE57F}" type="pres">
      <dgm:prSet presAssocID="{8A33446C-90EB-4058-AC85-C3695D8C39C3}" presName="parSh" presStyleLbl="node1" presStyleIdx="0" presStyleCnt="5"/>
      <dgm:spPr/>
      <dgm:t>
        <a:bodyPr/>
        <a:lstStyle/>
        <a:p>
          <a:endParaRPr lang="pt-BR"/>
        </a:p>
      </dgm:t>
    </dgm:pt>
    <dgm:pt modelId="{F4CD5101-9A06-4D77-94E3-FD9EFEA69156}" type="pres">
      <dgm:prSet presAssocID="{8A33446C-90EB-4058-AC85-C3695D8C39C3}" presName="desTx" presStyleLbl="fgAcc1" presStyleIdx="0" presStyleCnt="5" custLinFactNeighborY="429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35EE1CA-9564-4933-8EAD-724CB874306F}" type="pres">
      <dgm:prSet presAssocID="{F82D31C3-4F69-4C26-80B7-11E82337D32E}" presName="sibTrans" presStyleLbl="sibTrans2D1" presStyleIdx="0" presStyleCnt="4"/>
      <dgm:spPr/>
      <dgm:t>
        <a:bodyPr/>
        <a:lstStyle/>
        <a:p>
          <a:endParaRPr lang="pt-BR"/>
        </a:p>
      </dgm:t>
    </dgm:pt>
    <dgm:pt modelId="{59298416-EA64-49BA-9918-27B639B06EFC}" type="pres">
      <dgm:prSet presAssocID="{F82D31C3-4F69-4C26-80B7-11E82337D32E}" presName="connTx" presStyleLbl="sibTrans2D1" presStyleIdx="0" presStyleCnt="4"/>
      <dgm:spPr/>
      <dgm:t>
        <a:bodyPr/>
        <a:lstStyle/>
        <a:p>
          <a:endParaRPr lang="pt-BR"/>
        </a:p>
      </dgm:t>
    </dgm:pt>
    <dgm:pt modelId="{02BAFB42-3559-4635-9320-AB93BEC35E3A}" type="pres">
      <dgm:prSet presAssocID="{9062FC47-1487-4469-817F-F62E0CEF123D}" presName="composite" presStyleCnt="0"/>
      <dgm:spPr/>
      <dgm:t>
        <a:bodyPr/>
        <a:lstStyle/>
        <a:p>
          <a:endParaRPr lang="pt-BR"/>
        </a:p>
      </dgm:t>
    </dgm:pt>
    <dgm:pt modelId="{11475594-3DA2-4DC7-8870-BB039D760D70}" type="pres">
      <dgm:prSet presAssocID="{9062FC47-1487-4469-817F-F62E0CEF123D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8ED7340-E08F-4188-92CB-08656D493D38}" type="pres">
      <dgm:prSet presAssocID="{9062FC47-1487-4469-817F-F62E0CEF123D}" presName="parSh" presStyleLbl="node1" presStyleIdx="1" presStyleCnt="5"/>
      <dgm:spPr/>
      <dgm:t>
        <a:bodyPr/>
        <a:lstStyle/>
        <a:p>
          <a:endParaRPr lang="pt-BR"/>
        </a:p>
      </dgm:t>
    </dgm:pt>
    <dgm:pt modelId="{8D7E9624-CE90-4BE4-A2AE-027145FE1242}" type="pres">
      <dgm:prSet presAssocID="{9062FC47-1487-4469-817F-F62E0CEF123D}" presName="desTx" presStyleLbl="fgAcc1" presStyleIdx="1" presStyleCnt="5" custLinFactNeighborY="429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A767C80-7701-4FFD-ADEA-F92965C0D4EB}" type="pres">
      <dgm:prSet presAssocID="{26848FA5-93DB-4BCB-A39C-63AA04E5165F}" presName="sibTrans" presStyleLbl="sibTrans2D1" presStyleIdx="1" presStyleCnt="4"/>
      <dgm:spPr/>
      <dgm:t>
        <a:bodyPr/>
        <a:lstStyle/>
        <a:p>
          <a:endParaRPr lang="pt-BR"/>
        </a:p>
      </dgm:t>
    </dgm:pt>
    <dgm:pt modelId="{264A51E2-63B6-4D2B-8C7C-DE35D56D5EC2}" type="pres">
      <dgm:prSet presAssocID="{26848FA5-93DB-4BCB-A39C-63AA04E5165F}" presName="connTx" presStyleLbl="sibTrans2D1" presStyleIdx="1" presStyleCnt="4"/>
      <dgm:spPr/>
      <dgm:t>
        <a:bodyPr/>
        <a:lstStyle/>
        <a:p>
          <a:endParaRPr lang="pt-BR"/>
        </a:p>
      </dgm:t>
    </dgm:pt>
    <dgm:pt modelId="{E8DC87CD-ED59-44DD-ADCC-5752A9CE3B67}" type="pres">
      <dgm:prSet presAssocID="{54C7481A-BD07-422C-8A33-25FC6CC8EB9D}" presName="composite" presStyleCnt="0"/>
      <dgm:spPr/>
      <dgm:t>
        <a:bodyPr/>
        <a:lstStyle/>
        <a:p>
          <a:endParaRPr lang="pt-BR"/>
        </a:p>
      </dgm:t>
    </dgm:pt>
    <dgm:pt modelId="{6F61FBF1-5B66-4933-AA9D-840567F7F2A5}" type="pres">
      <dgm:prSet presAssocID="{54C7481A-BD07-422C-8A33-25FC6CC8EB9D}" presName="par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F43FA05-FB64-4059-BBE1-B3DE0CC74846}" type="pres">
      <dgm:prSet presAssocID="{54C7481A-BD07-422C-8A33-25FC6CC8EB9D}" presName="parSh" presStyleLbl="node1" presStyleIdx="2" presStyleCnt="5"/>
      <dgm:spPr/>
      <dgm:t>
        <a:bodyPr/>
        <a:lstStyle/>
        <a:p>
          <a:endParaRPr lang="pt-BR"/>
        </a:p>
      </dgm:t>
    </dgm:pt>
    <dgm:pt modelId="{F4AF0435-932A-4A37-A79F-345A2CDE9D0B}" type="pres">
      <dgm:prSet presAssocID="{54C7481A-BD07-422C-8A33-25FC6CC8EB9D}" presName="desTx" presStyleLbl="fgAcc1" presStyleIdx="2" presStyleCnt="5" custLinFactNeighborY="429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4C15E98-055E-471C-B68F-B2DAD8477A13}" type="pres">
      <dgm:prSet presAssocID="{E4DEFE83-D5C6-45FA-A148-1B502DD87489}" presName="sibTrans" presStyleLbl="sibTrans2D1" presStyleIdx="2" presStyleCnt="4"/>
      <dgm:spPr/>
      <dgm:t>
        <a:bodyPr/>
        <a:lstStyle/>
        <a:p>
          <a:endParaRPr lang="pt-BR"/>
        </a:p>
      </dgm:t>
    </dgm:pt>
    <dgm:pt modelId="{05862471-8783-49C0-B9E6-6FA487F30CFD}" type="pres">
      <dgm:prSet presAssocID="{E4DEFE83-D5C6-45FA-A148-1B502DD87489}" presName="connTx" presStyleLbl="sibTrans2D1" presStyleIdx="2" presStyleCnt="4"/>
      <dgm:spPr/>
      <dgm:t>
        <a:bodyPr/>
        <a:lstStyle/>
        <a:p>
          <a:endParaRPr lang="pt-BR"/>
        </a:p>
      </dgm:t>
    </dgm:pt>
    <dgm:pt modelId="{0345EA02-D625-421B-85BA-3B8B004D9B0C}" type="pres">
      <dgm:prSet presAssocID="{3F8A8594-9216-4AFF-952A-34F6261AB852}" presName="composite" presStyleCnt="0"/>
      <dgm:spPr/>
      <dgm:t>
        <a:bodyPr/>
        <a:lstStyle/>
        <a:p>
          <a:endParaRPr lang="pt-BR"/>
        </a:p>
      </dgm:t>
    </dgm:pt>
    <dgm:pt modelId="{2B16A598-B582-439D-B64F-668F452F986D}" type="pres">
      <dgm:prSet presAssocID="{3F8A8594-9216-4AFF-952A-34F6261AB852}" presName="par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AE89B98-935F-460E-A628-CBB1C22A4C62}" type="pres">
      <dgm:prSet presAssocID="{3F8A8594-9216-4AFF-952A-34F6261AB852}" presName="parSh" presStyleLbl="node1" presStyleIdx="3" presStyleCnt="5"/>
      <dgm:spPr/>
      <dgm:t>
        <a:bodyPr/>
        <a:lstStyle/>
        <a:p>
          <a:endParaRPr lang="pt-BR"/>
        </a:p>
      </dgm:t>
    </dgm:pt>
    <dgm:pt modelId="{69999E6B-1C7C-4A35-8E6F-E2374F744C93}" type="pres">
      <dgm:prSet presAssocID="{3F8A8594-9216-4AFF-952A-34F6261AB852}" presName="desTx" presStyleLbl="fgAcc1" presStyleIdx="3" presStyleCnt="5" custLinFactNeighborY="429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5B8A098-0EE8-4AF1-9E23-61A0C93627C6}" type="pres">
      <dgm:prSet presAssocID="{5F247BA9-421C-4D6E-95DF-12C5BA650C73}" presName="sibTrans" presStyleLbl="sibTrans2D1" presStyleIdx="3" presStyleCnt="4"/>
      <dgm:spPr/>
      <dgm:t>
        <a:bodyPr/>
        <a:lstStyle/>
        <a:p>
          <a:endParaRPr lang="pt-BR"/>
        </a:p>
      </dgm:t>
    </dgm:pt>
    <dgm:pt modelId="{E456C900-B389-40C5-B128-48FC7440B9DA}" type="pres">
      <dgm:prSet presAssocID="{5F247BA9-421C-4D6E-95DF-12C5BA650C73}" presName="connTx" presStyleLbl="sibTrans2D1" presStyleIdx="3" presStyleCnt="4"/>
      <dgm:spPr/>
      <dgm:t>
        <a:bodyPr/>
        <a:lstStyle/>
        <a:p>
          <a:endParaRPr lang="pt-BR"/>
        </a:p>
      </dgm:t>
    </dgm:pt>
    <dgm:pt modelId="{DF75D6A8-8198-423A-BAA4-443EAF3063A9}" type="pres">
      <dgm:prSet presAssocID="{1569F348-6CD4-4179-A95F-4314EAFD0F8F}" presName="composite" presStyleCnt="0"/>
      <dgm:spPr/>
      <dgm:t>
        <a:bodyPr/>
        <a:lstStyle/>
        <a:p>
          <a:endParaRPr lang="pt-BR"/>
        </a:p>
      </dgm:t>
    </dgm:pt>
    <dgm:pt modelId="{F5DB430D-D5B9-40E3-868A-99E3E52AAC9F}" type="pres">
      <dgm:prSet presAssocID="{1569F348-6CD4-4179-A95F-4314EAFD0F8F}" presName="par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F5DC263-9148-45BC-AF64-338704D29C63}" type="pres">
      <dgm:prSet presAssocID="{1569F348-6CD4-4179-A95F-4314EAFD0F8F}" presName="parSh" presStyleLbl="node1" presStyleIdx="4" presStyleCnt="5"/>
      <dgm:spPr/>
      <dgm:t>
        <a:bodyPr/>
        <a:lstStyle/>
        <a:p>
          <a:endParaRPr lang="pt-BR"/>
        </a:p>
      </dgm:t>
    </dgm:pt>
    <dgm:pt modelId="{C7512112-6156-47FE-AD19-63B628A00E14}" type="pres">
      <dgm:prSet presAssocID="{1569F348-6CD4-4179-A95F-4314EAFD0F8F}" presName="desTx" presStyleLbl="fgAcc1" presStyleIdx="4" presStyleCnt="5" custLinFactNeighborY="429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BAA8283-5353-4C86-8AFF-4C2C120103E3}" type="presOf" srcId="{496C196E-D7A6-436A-B15E-424FEF4E8552}" destId="{C7512112-6156-47FE-AD19-63B628A00E14}" srcOrd="0" destOrd="0" presId="urn:microsoft.com/office/officeart/2005/8/layout/process3"/>
    <dgm:cxn modelId="{B8E54D66-4027-48F9-A9A9-2BE4552F804C}" type="presOf" srcId="{54C7481A-BD07-422C-8A33-25FC6CC8EB9D}" destId="{6F61FBF1-5B66-4933-AA9D-840567F7F2A5}" srcOrd="0" destOrd="0" presId="urn:microsoft.com/office/officeart/2005/8/layout/process3"/>
    <dgm:cxn modelId="{0A067346-FED1-43BA-AC6C-18521E96C0C3}" type="presOf" srcId="{9062FC47-1487-4469-817F-F62E0CEF123D}" destId="{F8ED7340-E08F-4188-92CB-08656D493D38}" srcOrd="1" destOrd="0" presId="urn:microsoft.com/office/officeart/2005/8/layout/process3"/>
    <dgm:cxn modelId="{ADE9FF22-78C2-47BD-8665-056D1B523045}" type="presOf" srcId="{E4DEFE83-D5C6-45FA-A148-1B502DD87489}" destId="{D4C15E98-055E-471C-B68F-B2DAD8477A13}" srcOrd="0" destOrd="0" presId="urn:microsoft.com/office/officeart/2005/8/layout/process3"/>
    <dgm:cxn modelId="{FC2B8EF4-0F40-4693-BF2E-32A4ADCA0553}" type="presOf" srcId="{8A33446C-90EB-4058-AC85-C3695D8C39C3}" destId="{FC237017-BC54-424C-A0DD-E88EBCFF56F4}" srcOrd="0" destOrd="0" presId="urn:microsoft.com/office/officeart/2005/8/layout/process3"/>
    <dgm:cxn modelId="{CD73EE76-D22D-4F73-86F1-C5AB36B1E5F7}" srcId="{0701DDDC-C595-4470-BC9C-BD87C1642462}" destId="{8A33446C-90EB-4058-AC85-C3695D8C39C3}" srcOrd="0" destOrd="0" parTransId="{7A15B0D5-014D-435C-AB25-CA4C823CD476}" sibTransId="{F82D31C3-4F69-4C26-80B7-11E82337D32E}"/>
    <dgm:cxn modelId="{9E94185D-8BC2-4F12-BA9B-F10133F69A06}" type="presOf" srcId="{26848FA5-93DB-4BCB-A39C-63AA04E5165F}" destId="{AA767C80-7701-4FFD-ADEA-F92965C0D4EB}" srcOrd="0" destOrd="0" presId="urn:microsoft.com/office/officeart/2005/8/layout/process3"/>
    <dgm:cxn modelId="{90519A87-D4AB-49C1-9817-9B637CFB2207}" srcId="{0701DDDC-C595-4470-BC9C-BD87C1642462}" destId="{3F8A8594-9216-4AFF-952A-34F6261AB852}" srcOrd="3" destOrd="0" parTransId="{B8FE8DD6-A5AA-4C63-B089-E4D8664FC1A8}" sibTransId="{5F247BA9-421C-4D6E-95DF-12C5BA650C73}"/>
    <dgm:cxn modelId="{DACF3AA2-1CD6-4C1B-92E1-F042A50AB8E7}" type="presOf" srcId="{8A33446C-90EB-4058-AC85-C3695D8C39C3}" destId="{C5C6FC90-8CA8-46B9-95E8-73B295EFE57F}" srcOrd="1" destOrd="0" presId="urn:microsoft.com/office/officeart/2005/8/layout/process3"/>
    <dgm:cxn modelId="{EBEF2772-34B6-477E-9DF1-973279569D61}" srcId="{0701DDDC-C595-4470-BC9C-BD87C1642462}" destId="{54C7481A-BD07-422C-8A33-25FC6CC8EB9D}" srcOrd="2" destOrd="0" parTransId="{4DC1B535-CD6B-4611-B1D3-285B4B462862}" sibTransId="{E4DEFE83-D5C6-45FA-A148-1B502DD87489}"/>
    <dgm:cxn modelId="{A30D50E0-D613-4A87-9852-672FAC506BBF}" srcId="{0701DDDC-C595-4470-BC9C-BD87C1642462}" destId="{9062FC47-1487-4469-817F-F62E0CEF123D}" srcOrd="1" destOrd="0" parTransId="{455ED069-82F7-4344-82BB-090200D204C3}" sibTransId="{26848FA5-93DB-4BCB-A39C-63AA04E5165F}"/>
    <dgm:cxn modelId="{190569DD-5494-4F81-9B5E-0516923C07FB}" srcId="{1569F348-6CD4-4179-A95F-4314EAFD0F8F}" destId="{496C196E-D7A6-436A-B15E-424FEF4E8552}" srcOrd="0" destOrd="0" parTransId="{21BF207A-D92D-45E8-ABA2-20AAA8E0E727}" sibTransId="{A447EA39-0DC5-444B-B7CB-D3DB49D450FE}"/>
    <dgm:cxn modelId="{16F3047A-19A1-4641-803A-DD0798A7D397}" type="presOf" srcId="{3F8A8594-9216-4AFF-952A-34F6261AB852}" destId="{2B16A598-B582-439D-B64F-668F452F986D}" srcOrd="0" destOrd="0" presId="urn:microsoft.com/office/officeart/2005/8/layout/process3"/>
    <dgm:cxn modelId="{D55BCF54-359C-4BD8-A471-C419F0295F97}" type="presOf" srcId="{54C7481A-BD07-422C-8A33-25FC6CC8EB9D}" destId="{0F43FA05-FB64-4059-BBE1-B3DE0CC74846}" srcOrd="1" destOrd="0" presId="urn:microsoft.com/office/officeart/2005/8/layout/process3"/>
    <dgm:cxn modelId="{3CE6A8CF-4B8A-405E-B71F-D6CAA45D2531}" type="presOf" srcId="{26848FA5-93DB-4BCB-A39C-63AA04E5165F}" destId="{264A51E2-63B6-4D2B-8C7C-DE35D56D5EC2}" srcOrd="1" destOrd="0" presId="urn:microsoft.com/office/officeart/2005/8/layout/process3"/>
    <dgm:cxn modelId="{A2DAC071-5E55-4594-B9B8-14B957D21F9B}" type="presOf" srcId="{B55EA9A1-39E5-4557-A6A0-13502491B85D}" destId="{F4AF0435-932A-4A37-A79F-345A2CDE9D0B}" srcOrd="0" destOrd="0" presId="urn:microsoft.com/office/officeart/2005/8/layout/process3"/>
    <dgm:cxn modelId="{8BFFB3C1-F275-4D5D-B90D-82EF1C837481}" type="presOf" srcId="{89DB7778-2BFB-4FDA-9089-80483B973F3A}" destId="{F4CD5101-9A06-4D77-94E3-FD9EFEA69156}" srcOrd="0" destOrd="0" presId="urn:microsoft.com/office/officeart/2005/8/layout/process3"/>
    <dgm:cxn modelId="{7CE7E4A5-8C9E-4EA9-8A53-96D9662CF0CC}" type="presOf" srcId="{5F247BA9-421C-4D6E-95DF-12C5BA650C73}" destId="{A5B8A098-0EE8-4AF1-9E23-61A0C93627C6}" srcOrd="0" destOrd="0" presId="urn:microsoft.com/office/officeart/2005/8/layout/process3"/>
    <dgm:cxn modelId="{EB09448B-00C3-407A-AD44-C9EE1D1B1D3D}" type="presOf" srcId="{1569F348-6CD4-4179-A95F-4314EAFD0F8F}" destId="{0F5DC263-9148-45BC-AF64-338704D29C63}" srcOrd="1" destOrd="0" presId="urn:microsoft.com/office/officeart/2005/8/layout/process3"/>
    <dgm:cxn modelId="{F8F46C9C-BB29-4BB9-8BBF-D5DCE062AB0F}" type="presOf" srcId="{61A6C27A-E908-4294-8182-EBD1CEB210DD}" destId="{69999E6B-1C7C-4A35-8E6F-E2374F744C93}" srcOrd="0" destOrd="0" presId="urn:microsoft.com/office/officeart/2005/8/layout/process3"/>
    <dgm:cxn modelId="{4CBBB27D-C4AB-408C-9A0F-B7A2705443D4}" type="presOf" srcId="{9062FC47-1487-4469-817F-F62E0CEF123D}" destId="{11475594-3DA2-4DC7-8870-BB039D760D70}" srcOrd="0" destOrd="0" presId="urn:microsoft.com/office/officeart/2005/8/layout/process3"/>
    <dgm:cxn modelId="{6851C9B0-3F01-4DFC-85F1-910A9DB1A7E2}" srcId="{0701DDDC-C595-4470-BC9C-BD87C1642462}" destId="{1569F348-6CD4-4179-A95F-4314EAFD0F8F}" srcOrd="4" destOrd="0" parTransId="{0FC7C781-24D4-43DC-9F16-966869EA43B1}" sibTransId="{CCEDD24F-7C29-4066-8AF6-47EA8835AE4A}"/>
    <dgm:cxn modelId="{7F6BFEFE-4C23-4F64-AE35-4AB1041AF680}" type="presOf" srcId="{0701DDDC-C595-4470-BC9C-BD87C1642462}" destId="{CE8321AF-877E-4333-9858-C2536322AC2A}" srcOrd="0" destOrd="0" presId="urn:microsoft.com/office/officeart/2005/8/layout/process3"/>
    <dgm:cxn modelId="{3A7E1A59-C7F1-491F-86FE-769832DEF984}" type="presOf" srcId="{5F247BA9-421C-4D6E-95DF-12C5BA650C73}" destId="{E456C900-B389-40C5-B128-48FC7440B9DA}" srcOrd="1" destOrd="0" presId="urn:microsoft.com/office/officeart/2005/8/layout/process3"/>
    <dgm:cxn modelId="{C07113B8-49D4-4581-8BA2-DD707507FD84}" type="presOf" srcId="{1681025C-AACC-41A5-8BED-DB23ECF5D88A}" destId="{8D7E9624-CE90-4BE4-A2AE-027145FE1242}" srcOrd="0" destOrd="0" presId="urn:microsoft.com/office/officeart/2005/8/layout/process3"/>
    <dgm:cxn modelId="{4ED81A50-0F5C-486C-928A-4AC4A7AF393F}" type="presOf" srcId="{1569F348-6CD4-4179-A95F-4314EAFD0F8F}" destId="{F5DB430D-D5B9-40E3-868A-99E3E52AAC9F}" srcOrd="0" destOrd="0" presId="urn:microsoft.com/office/officeart/2005/8/layout/process3"/>
    <dgm:cxn modelId="{FA2EF7D6-BD7B-41DF-86B5-52D818C1BBA6}" srcId="{3F8A8594-9216-4AFF-952A-34F6261AB852}" destId="{61A6C27A-E908-4294-8182-EBD1CEB210DD}" srcOrd="0" destOrd="0" parTransId="{146607E0-C91B-4CEC-B112-23A225355B6E}" sibTransId="{C23953FC-1614-45C1-8B02-43FC3EFF1744}"/>
    <dgm:cxn modelId="{8EEF9C13-E180-49DF-9417-58430C860DA1}" type="presOf" srcId="{F82D31C3-4F69-4C26-80B7-11E82337D32E}" destId="{59298416-EA64-49BA-9918-27B639B06EFC}" srcOrd="1" destOrd="0" presId="urn:microsoft.com/office/officeart/2005/8/layout/process3"/>
    <dgm:cxn modelId="{0BC270CA-DEEB-48BF-A5C7-A7D32B6EAE31}" type="presOf" srcId="{3F8A8594-9216-4AFF-952A-34F6261AB852}" destId="{AAE89B98-935F-460E-A628-CBB1C22A4C62}" srcOrd="1" destOrd="0" presId="urn:microsoft.com/office/officeart/2005/8/layout/process3"/>
    <dgm:cxn modelId="{A5E0EACE-0933-44B3-9FF4-C0533DF6768D}" type="presOf" srcId="{F82D31C3-4F69-4C26-80B7-11E82337D32E}" destId="{A35EE1CA-9564-4933-8EAD-724CB874306F}" srcOrd="0" destOrd="0" presId="urn:microsoft.com/office/officeart/2005/8/layout/process3"/>
    <dgm:cxn modelId="{E0DF68B2-057B-4134-B5D0-3976676A94BD}" srcId="{54C7481A-BD07-422C-8A33-25FC6CC8EB9D}" destId="{B55EA9A1-39E5-4557-A6A0-13502491B85D}" srcOrd="0" destOrd="0" parTransId="{00A81BA9-79B7-4042-ADE7-40E1E5DE16D7}" sibTransId="{A1929EA6-5B22-46EE-8E01-8D3E61DD5499}"/>
    <dgm:cxn modelId="{C40C7A64-A5ED-4AA7-B596-28CCD437C4E2}" srcId="{9062FC47-1487-4469-817F-F62E0CEF123D}" destId="{1681025C-AACC-41A5-8BED-DB23ECF5D88A}" srcOrd="0" destOrd="0" parTransId="{1FEE8360-4CEB-4B94-B379-0E44E8687205}" sibTransId="{4983C5F5-1B9A-49B9-813E-9B88BA87D9E2}"/>
    <dgm:cxn modelId="{0D9944BF-FB4F-473B-8685-D115CAB280DB}" type="presOf" srcId="{E4DEFE83-D5C6-45FA-A148-1B502DD87489}" destId="{05862471-8783-49C0-B9E6-6FA487F30CFD}" srcOrd="1" destOrd="0" presId="urn:microsoft.com/office/officeart/2005/8/layout/process3"/>
    <dgm:cxn modelId="{0941E862-4851-4F8A-B085-EB947F645ACA}" srcId="{8A33446C-90EB-4058-AC85-C3695D8C39C3}" destId="{89DB7778-2BFB-4FDA-9089-80483B973F3A}" srcOrd="0" destOrd="0" parTransId="{9947C289-9D2D-4D48-A8F4-336FAA7498E5}" sibTransId="{02D06227-0BF4-4EC5-9C61-2D8D441B91E3}"/>
    <dgm:cxn modelId="{B0D8C7F0-E7F7-4C05-A5E0-0E31B6307917}" type="presParOf" srcId="{CE8321AF-877E-4333-9858-C2536322AC2A}" destId="{A8AEF834-4049-49D7-8069-B5C82CE61363}" srcOrd="0" destOrd="0" presId="urn:microsoft.com/office/officeart/2005/8/layout/process3"/>
    <dgm:cxn modelId="{36FC4D43-1E54-48D6-90C5-35B4DB36458C}" type="presParOf" srcId="{A8AEF834-4049-49D7-8069-B5C82CE61363}" destId="{FC237017-BC54-424C-A0DD-E88EBCFF56F4}" srcOrd="0" destOrd="0" presId="urn:microsoft.com/office/officeart/2005/8/layout/process3"/>
    <dgm:cxn modelId="{69F56C8E-D3D2-4BA0-8CCF-10E2162CEC43}" type="presParOf" srcId="{A8AEF834-4049-49D7-8069-B5C82CE61363}" destId="{C5C6FC90-8CA8-46B9-95E8-73B295EFE57F}" srcOrd="1" destOrd="0" presId="urn:microsoft.com/office/officeart/2005/8/layout/process3"/>
    <dgm:cxn modelId="{DD109864-67E7-417C-B214-931299C43F57}" type="presParOf" srcId="{A8AEF834-4049-49D7-8069-B5C82CE61363}" destId="{F4CD5101-9A06-4D77-94E3-FD9EFEA69156}" srcOrd="2" destOrd="0" presId="urn:microsoft.com/office/officeart/2005/8/layout/process3"/>
    <dgm:cxn modelId="{8DD712FD-46E1-411E-B40A-FB6B1071A8F9}" type="presParOf" srcId="{CE8321AF-877E-4333-9858-C2536322AC2A}" destId="{A35EE1CA-9564-4933-8EAD-724CB874306F}" srcOrd="1" destOrd="0" presId="urn:microsoft.com/office/officeart/2005/8/layout/process3"/>
    <dgm:cxn modelId="{CECEACAF-34CA-4BCB-8B54-D56A78D18AB0}" type="presParOf" srcId="{A35EE1CA-9564-4933-8EAD-724CB874306F}" destId="{59298416-EA64-49BA-9918-27B639B06EFC}" srcOrd="0" destOrd="0" presId="urn:microsoft.com/office/officeart/2005/8/layout/process3"/>
    <dgm:cxn modelId="{62B9317F-749C-4B7B-A7F4-A68125756407}" type="presParOf" srcId="{CE8321AF-877E-4333-9858-C2536322AC2A}" destId="{02BAFB42-3559-4635-9320-AB93BEC35E3A}" srcOrd="2" destOrd="0" presId="urn:microsoft.com/office/officeart/2005/8/layout/process3"/>
    <dgm:cxn modelId="{08AF929B-606B-4991-B51D-6657A39DE2E0}" type="presParOf" srcId="{02BAFB42-3559-4635-9320-AB93BEC35E3A}" destId="{11475594-3DA2-4DC7-8870-BB039D760D70}" srcOrd="0" destOrd="0" presId="urn:microsoft.com/office/officeart/2005/8/layout/process3"/>
    <dgm:cxn modelId="{9A857F4C-6FAE-45D0-A1B0-78BE87D9233A}" type="presParOf" srcId="{02BAFB42-3559-4635-9320-AB93BEC35E3A}" destId="{F8ED7340-E08F-4188-92CB-08656D493D38}" srcOrd="1" destOrd="0" presId="urn:microsoft.com/office/officeart/2005/8/layout/process3"/>
    <dgm:cxn modelId="{3EA3E143-860C-4145-BC30-DBFF9C8ABAD6}" type="presParOf" srcId="{02BAFB42-3559-4635-9320-AB93BEC35E3A}" destId="{8D7E9624-CE90-4BE4-A2AE-027145FE1242}" srcOrd="2" destOrd="0" presId="urn:microsoft.com/office/officeart/2005/8/layout/process3"/>
    <dgm:cxn modelId="{EF030F06-AE5C-4E41-826E-1F19D9E0D549}" type="presParOf" srcId="{CE8321AF-877E-4333-9858-C2536322AC2A}" destId="{AA767C80-7701-4FFD-ADEA-F92965C0D4EB}" srcOrd="3" destOrd="0" presId="urn:microsoft.com/office/officeart/2005/8/layout/process3"/>
    <dgm:cxn modelId="{04E1A687-4EA0-4D9A-AE27-97036241E838}" type="presParOf" srcId="{AA767C80-7701-4FFD-ADEA-F92965C0D4EB}" destId="{264A51E2-63B6-4D2B-8C7C-DE35D56D5EC2}" srcOrd="0" destOrd="0" presId="urn:microsoft.com/office/officeart/2005/8/layout/process3"/>
    <dgm:cxn modelId="{623A9985-4BE3-4739-93D8-B801C86B6D3E}" type="presParOf" srcId="{CE8321AF-877E-4333-9858-C2536322AC2A}" destId="{E8DC87CD-ED59-44DD-ADCC-5752A9CE3B67}" srcOrd="4" destOrd="0" presId="urn:microsoft.com/office/officeart/2005/8/layout/process3"/>
    <dgm:cxn modelId="{1FAFFB34-8F74-421F-8DC1-24747ED78931}" type="presParOf" srcId="{E8DC87CD-ED59-44DD-ADCC-5752A9CE3B67}" destId="{6F61FBF1-5B66-4933-AA9D-840567F7F2A5}" srcOrd="0" destOrd="0" presId="urn:microsoft.com/office/officeart/2005/8/layout/process3"/>
    <dgm:cxn modelId="{4042CB4D-2D17-4B22-9FE3-D6604599CEB1}" type="presParOf" srcId="{E8DC87CD-ED59-44DD-ADCC-5752A9CE3B67}" destId="{0F43FA05-FB64-4059-BBE1-B3DE0CC74846}" srcOrd="1" destOrd="0" presId="urn:microsoft.com/office/officeart/2005/8/layout/process3"/>
    <dgm:cxn modelId="{A899C02D-8BB8-43E7-AA5A-F4F63E142AD6}" type="presParOf" srcId="{E8DC87CD-ED59-44DD-ADCC-5752A9CE3B67}" destId="{F4AF0435-932A-4A37-A79F-345A2CDE9D0B}" srcOrd="2" destOrd="0" presId="urn:microsoft.com/office/officeart/2005/8/layout/process3"/>
    <dgm:cxn modelId="{3052180D-5678-4BA8-A517-FBA24A551E09}" type="presParOf" srcId="{CE8321AF-877E-4333-9858-C2536322AC2A}" destId="{D4C15E98-055E-471C-B68F-B2DAD8477A13}" srcOrd="5" destOrd="0" presId="urn:microsoft.com/office/officeart/2005/8/layout/process3"/>
    <dgm:cxn modelId="{96DF82C5-C13A-4C8C-BA39-60FB4A177318}" type="presParOf" srcId="{D4C15E98-055E-471C-B68F-B2DAD8477A13}" destId="{05862471-8783-49C0-B9E6-6FA487F30CFD}" srcOrd="0" destOrd="0" presId="urn:microsoft.com/office/officeart/2005/8/layout/process3"/>
    <dgm:cxn modelId="{3C6E8F22-7ADF-4DB1-BE89-1D0CF7B0B6CB}" type="presParOf" srcId="{CE8321AF-877E-4333-9858-C2536322AC2A}" destId="{0345EA02-D625-421B-85BA-3B8B004D9B0C}" srcOrd="6" destOrd="0" presId="urn:microsoft.com/office/officeart/2005/8/layout/process3"/>
    <dgm:cxn modelId="{3C466D83-1EBF-454B-A638-EF4524FCE510}" type="presParOf" srcId="{0345EA02-D625-421B-85BA-3B8B004D9B0C}" destId="{2B16A598-B582-439D-B64F-668F452F986D}" srcOrd="0" destOrd="0" presId="urn:microsoft.com/office/officeart/2005/8/layout/process3"/>
    <dgm:cxn modelId="{2B6945E7-E31A-44BF-B3EE-050FAE1392AA}" type="presParOf" srcId="{0345EA02-D625-421B-85BA-3B8B004D9B0C}" destId="{AAE89B98-935F-460E-A628-CBB1C22A4C62}" srcOrd="1" destOrd="0" presId="urn:microsoft.com/office/officeart/2005/8/layout/process3"/>
    <dgm:cxn modelId="{4C2100AB-4A6C-446C-97F1-4F2C8B2B0A7E}" type="presParOf" srcId="{0345EA02-D625-421B-85BA-3B8B004D9B0C}" destId="{69999E6B-1C7C-4A35-8E6F-E2374F744C93}" srcOrd="2" destOrd="0" presId="urn:microsoft.com/office/officeart/2005/8/layout/process3"/>
    <dgm:cxn modelId="{A5507760-CCAC-4A3F-B93A-BA8B04B0D1B2}" type="presParOf" srcId="{CE8321AF-877E-4333-9858-C2536322AC2A}" destId="{A5B8A098-0EE8-4AF1-9E23-61A0C93627C6}" srcOrd="7" destOrd="0" presId="urn:microsoft.com/office/officeart/2005/8/layout/process3"/>
    <dgm:cxn modelId="{D6F178C4-CCF1-4B08-B1B0-368AC4E84A18}" type="presParOf" srcId="{A5B8A098-0EE8-4AF1-9E23-61A0C93627C6}" destId="{E456C900-B389-40C5-B128-48FC7440B9DA}" srcOrd="0" destOrd="0" presId="urn:microsoft.com/office/officeart/2005/8/layout/process3"/>
    <dgm:cxn modelId="{A3E8D0F5-CF94-4850-B004-D3C09776352A}" type="presParOf" srcId="{CE8321AF-877E-4333-9858-C2536322AC2A}" destId="{DF75D6A8-8198-423A-BAA4-443EAF3063A9}" srcOrd="8" destOrd="0" presId="urn:microsoft.com/office/officeart/2005/8/layout/process3"/>
    <dgm:cxn modelId="{351E61B7-4842-493E-B914-B2E6AB7FED2D}" type="presParOf" srcId="{DF75D6A8-8198-423A-BAA4-443EAF3063A9}" destId="{F5DB430D-D5B9-40E3-868A-99E3E52AAC9F}" srcOrd="0" destOrd="0" presId="urn:microsoft.com/office/officeart/2005/8/layout/process3"/>
    <dgm:cxn modelId="{323F1BFC-E0CA-4CB0-BF29-EE62B8291069}" type="presParOf" srcId="{DF75D6A8-8198-423A-BAA4-443EAF3063A9}" destId="{0F5DC263-9148-45BC-AF64-338704D29C63}" srcOrd="1" destOrd="0" presId="urn:microsoft.com/office/officeart/2005/8/layout/process3"/>
    <dgm:cxn modelId="{6F3CE43B-52AA-4E4E-8354-E5295E4D543C}" type="presParOf" srcId="{DF75D6A8-8198-423A-BAA4-443EAF3063A9}" destId="{C7512112-6156-47FE-AD19-63B628A00E1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B7A5EB-BA23-43BE-B7E8-A9D8D296D4DD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pt-BR"/>
        </a:p>
      </dgm:t>
    </dgm:pt>
    <dgm:pt modelId="{C1E86DA2-2AB0-4D9C-AC60-C3BD8CE41435}">
      <dgm:prSet phldrT="[Texto]" custT="1"/>
      <dgm:spPr/>
      <dgm:t>
        <a:bodyPr/>
        <a:lstStyle/>
        <a:p>
          <a:r>
            <a:rPr lang="pt-BR" sz="1050" dirty="0" smtClean="0"/>
            <a:t>Tipo do Serviço</a:t>
          </a:r>
          <a:endParaRPr lang="pt-BR" sz="1050" dirty="0"/>
        </a:p>
      </dgm:t>
    </dgm:pt>
    <dgm:pt modelId="{A7BC634A-B35C-4512-9886-506A871EC212}" type="parTrans" cxnId="{9BA5D69F-5A6C-4F39-941D-8AFBB4478876}">
      <dgm:prSet/>
      <dgm:spPr/>
      <dgm:t>
        <a:bodyPr/>
        <a:lstStyle/>
        <a:p>
          <a:endParaRPr lang="pt-BR" sz="1050"/>
        </a:p>
      </dgm:t>
    </dgm:pt>
    <dgm:pt modelId="{284B0CDB-4DF7-402A-A5E4-775D3DF2587C}" type="sibTrans" cxnId="{9BA5D69F-5A6C-4F39-941D-8AFBB4478876}">
      <dgm:prSet/>
      <dgm:spPr/>
      <dgm:t>
        <a:bodyPr/>
        <a:lstStyle/>
        <a:p>
          <a:endParaRPr lang="pt-BR" sz="1050"/>
        </a:p>
      </dgm:t>
    </dgm:pt>
    <dgm:pt modelId="{B643DB14-F7B2-4A94-A279-FB222D823083}">
      <dgm:prSet phldrT="[Texto]" custT="1"/>
      <dgm:spPr/>
      <dgm:t>
        <a:bodyPr/>
        <a:lstStyle/>
        <a:p>
          <a:pPr algn="r"/>
          <a:r>
            <a:rPr lang="pt-BR" sz="1050" dirty="0" smtClean="0"/>
            <a:t>Incidente</a:t>
          </a:r>
          <a:endParaRPr lang="pt-BR" sz="1050" dirty="0"/>
        </a:p>
      </dgm:t>
    </dgm:pt>
    <dgm:pt modelId="{1008112E-2F19-40A7-BD06-BAB4DE793974}" type="parTrans" cxnId="{451E8395-D501-4BBB-A077-75E7B247A554}">
      <dgm:prSet/>
      <dgm:spPr/>
      <dgm:t>
        <a:bodyPr/>
        <a:lstStyle/>
        <a:p>
          <a:endParaRPr lang="pt-BR" sz="1050"/>
        </a:p>
      </dgm:t>
    </dgm:pt>
    <dgm:pt modelId="{DEA91230-6F12-4375-8E02-313A25BFF4A4}" type="sibTrans" cxnId="{451E8395-D501-4BBB-A077-75E7B247A554}">
      <dgm:prSet/>
      <dgm:spPr/>
      <dgm:t>
        <a:bodyPr/>
        <a:lstStyle/>
        <a:p>
          <a:endParaRPr lang="pt-BR" sz="1050"/>
        </a:p>
      </dgm:t>
    </dgm:pt>
    <dgm:pt modelId="{8ABD5587-F5C0-4F42-A607-7698DB76C909}">
      <dgm:prSet phldrT="[Texto]" custT="1"/>
      <dgm:spPr/>
      <dgm:t>
        <a:bodyPr/>
        <a:lstStyle/>
        <a:p>
          <a:r>
            <a:rPr lang="pt-BR" sz="1050" dirty="0" smtClean="0"/>
            <a:t>Sistema</a:t>
          </a:r>
          <a:endParaRPr lang="pt-BR" sz="1050" dirty="0"/>
        </a:p>
      </dgm:t>
    </dgm:pt>
    <dgm:pt modelId="{0D3F3049-95C0-4BB5-A60B-CDD800325A00}" type="parTrans" cxnId="{991FABA8-55AD-4C7D-9A9A-B8D622CC32E9}">
      <dgm:prSet/>
      <dgm:spPr/>
      <dgm:t>
        <a:bodyPr/>
        <a:lstStyle/>
        <a:p>
          <a:endParaRPr lang="pt-BR" sz="1050"/>
        </a:p>
      </dgm:t>
    </dgm:pt>
    <dgm:pt modelId="{6595C852-B9B0-494E-AACC-4D3309114651}" type="sibTrans" cxnId="{991FABA8-55AD-4C7D-9A9A-B8D622CC32E9}">
      <dgm:prSet/>
      <dgm:spPr/>
      <dgm:t>
        <a:bodyPr/>
        <a:lstStyle/>
        <a:p>
          <a:endParaRPr lang="pt-BR" sz="1050"/>
        </a:p>
      </dgm:t>
    </dgm:pt>
    <dgm:pt modelId="{B80042BD-F115-4CF0-BAC4-FC4656F6160A}">
      <dgm:prSet phldrT="[Texto]" custT="1"/>
      <dgm:spPr/>
      <dgm:t>
        <a:bodyPr/>
        <a:lstStyle/>
        <a:p>
          <a:pPr algn="r"/>
          <a:r>
            <a:rPr lang="pt-BR" sz="1050" dirty="0" smtClean="0"/>
            <a:t>CART</a:t>
          </a:r>
          <a:endParaRPr lang="pt-BR" sz="1050" dirty="0"/>
        </a:p>
      </dgm:t>
    </dgm:pt>
    <dgm:pt modelId="{78224851-B79A-4BA2-84FB-8C50F6BBEB62}" type="parTrans" cxnId="{8CB22D95-BD0D-4412-9D1A-B6AF98871C0E}">
      <dgm:prSet/>
      <dgm:spPr/>
      <dgm:t>
        <a:bodyPr/>
        <a:lstStyle/>
        <a:p>
          <a:endParaRPr lang="pt-BR" sz="1050"/>
        </a:p>
      </dgm:t>
    </dgm:pt>
    <dgm:pt modelId="{1642619A-D78D-41AF-B658-F7D054BE671B}" type="sibTrans" cxnId="{8CB22D95-BD0D-4412-9D1A-B6AF98871C0E}">
      <dgm:prSet/>
      <dgm:spPr/>
      <dgm:t>
        <a:bodyPr/>
        <a:lstStyle/>
        <a:p>
          <a:endParaRPr lang="pt-BR" sz="1050"/>
        </a:p>
      </dgm:t>
    </dgm:pt>
    <dgm:pt modelId="{3F7DC012-061F-4117-A74D-C2D9444E8589}">
      <dgm:prSet phldrT="[Texto]" custT="1"/>
      <dgm:spPr/>
      <dgm:t>
        <a:bodyPr/>
        <a:lstStyle/>
        <a:p>
          <a:r>
            <a:rPr lang="pt-BR" sz="1050" dirty="0" smtClean="0"/>
            <a:t>Módulo</a:t>
          </a:r>
          <a:endParaRPr lang="pt-BR" sz="1050" dirty="0"/>
        </a:p>
      </dgm:t>
    </dgm:pt>
    <dgm:pt modelId="{7C3D419F-3227-4E0A-B990-9912AA8034DB}" type="parTrans" cxnId="{CF52A72D-E3D5-406F-8B8F-26B2A756C09B}">
      <dgm:prSet/>
      <dgm:spPr/>
      <dgm:t>
        <a:bodyPr/>
        <a:lstStyle/>
        <a:p>
          <a:endParaRPr lang="pt-BR" sz="1050"/>
        </a:p>
      </dgm:t>
    </dgm:pt>
    <dgm:pt modelId="{467C54BE-B070-4155-B294-44FC0A0FACBA}" type="sibTrans" cxnId="{CF52A72D-E3D5-406F-8B8F-26B2A756C09B}">
      <dgm:prSet/>
      <dgm:spPr/>
      <dgm:t>
        <a:bodyPr/>
        <a:lstStyle/>
        <a:p>
          <a:endParaRPr lang="pt-BR" sz="1050"/>
        </a:p>
      </dgm:t>
    </dgm:pt>
    <dgm:pt modelId="{81964AD7-61FC-4609-8863-9BA07AD7B523}">
      <dgm:prSet phldrT="[Texto]" custT="1"/>
      <dgm:spPr/>
      <dgm:t>
        <a:bodyPr/>
        <a:lstStyle/>
        <a:p>
          <a:pPr algn="r"/>
          <a:r>
            <a:rPr lang="pt-BR" sz="1050" dirty="0" smtClean="0"/>
            <a:t>Conta Nova</a:t>
          </a:r>
          <a:endParaRPr lang="pt-BR" sz="1050" dirty="0"/>
        </a:p>
      </dgm:t>
    </dgm:pt>
    <dgm:pt modelId="{7154A12C-8A6A-4414-A7AD-9885FF44AE4D}" type="parTrans" cxnId="{0BDB32B6-2CE4-4477-AF38-8D0873FEA0F2}">
      <dgm:prSet/>
      <dgm:spPr/>
      <dgm:t>
        <a:bodyPr/>
        <a:lstStyle/>
        <a:p>
          <a:endParaRPr lang="pt-BR" sz="1050"/>
        </a:p>
      </dgm:t>
    </dgm:pt>
    <dgm:pt modelId="{80189DC5-DB62-4D60-B9CF-401F556A8A0D}" type="sibTrans" cxnId="{0BDB32B6-2CE4-4477-AF38-8D0873FEA0F2}">
      <dgm:prSet/>
      <dgm:spPr/>
      <dgm:t>
        <a:bodyPr/>
        <a:lstStyle/>
        <a:p>
          <a:endParaRPr lang="pt-BR" sz="1050"/>
        </a:p>
      </dgm:t>
    </dgm:pt>
    <dgm:pt modelId="{3B4BC5FC-F0EB-476A-A45E-9C1773EF0738}">
      <dgm:prSet phldrT="[Texto]" custT="1"/>
      <dgm:spPr/>
      <dgm:t>
        <a:bodyPr/>
        <a:lstStyle/>
        <a:p>
          <a:pPr algn="r"/>
          <a:r>
            <a:rPr lang="pt-BR" sz="1050" dirty="0" smtClean="0"/>
            <a:t>Solicitação de Serviço</a:t>
          </a:r>
          <a:endParaRPr lang="pt-BR" sz="1050" dirty="0"/>
        </a:p>
      </dgm:t>
    </dgm:pt>
    <dgm:pt modelId="{5E99BF71-3785-4C40-955E-4BAE22492192}" type="parTrans" cxnId="{1E7202C5-5928-4F0E-8541-C83B6CE3AEF8}">
      <dgm:prSet/>
      <dgm:spPr/>
      <dgm:t>
        <a:bodyPr/>
        <a:lstStyle/>
        <a:p>
          <a:endParaRPr lang="pt-BR" sz="1050"/>
        </a:p>
      </dgm:t>
    </dgm:pt>
    <dgm:pt modelId="{F39D43C5-40A3-4EF3-A211-E8692B7B1A71}" type="sibTrans" cxnId="{1E7202C5-5928-4F0E-8541-C83B6CE3AEF8}">
      <dgm:prSet/>
      <dgm:spPr/>
      <dgm:t>
        <a:bodyPr/>
        <a:lstStyle/>
        <a:p>
          <a:endParaRPr lang="pt-BR" sz="1050"/>
        </a:p>
      </dgm:t>
    </dgm:pt>
    <dgm:pt modelId="{5799A079-2E41-4158-89E3-93627D02F0D6}">
      <dgm:prSet custT="1"/>
      <dgm:spPr/>
      <dgm:t>
        <a:bodyPr/>
        <a:lstStyle/>
        <a:p>
          <a:pPr algn="r"/>
          <a:r>
            <a:rPr lang="pt-BR" sz="1050" dirty="0" smtClean="0"/>
            <a:t>CRED</a:t>
          </a:r>
        </a:p>
      </dgm:t>
    </dgm:pt>
    <dgm:pt modelId="{A65A9E20-03C3-46AF-82DF-8422B3EC62DF}" type="parTrans" cxnId="{CBACEBA2-C813-43A8-94F2-1C640E36700A}">
      <dgm:prSet/>
      <dgm:spPr/>
      <dgm:t>
        <a:bodyPr/>
        <a:lstStyle/>
        <a:p>
          <a:endParaRPr lang="pt-BR" sz="1400"/>
        </a:p>
      </dgm:t>
    </dgm:pt>
    <dgm:pt modelId="{F927994F-D10F-4008-87C2-8D6F9D091879}" type="sibTrans" cxnId="{CBACEBA2-C813-43A8-94F2-1C640E36700A}">
      <dgm:prSet/>
      <dgm:spPr/>
      <dgm:t>
        <a:bodyPr/>
        <a:lstStyle/>
        <a:p>
          <a:endParaRPr lang="pt-BR" sz="1400"/>
        </a:p>
      </dgm:t>
    </dgm:pt>
    <dgm:pt modelId="{B9CCB6A3-0EA3-477E-BEA9-485D971863F3}">
      <dgm:prSet custT="1"/>
      <dgm:spPr/>
      <dgm:t>
        <a:bodyPr/>
        <a:lstStyle/>
        <a:p>
          <a:pPr algn="r"/>
          <a:r>
            <a:rPr lang="pt-BR" sz="1050" dirty="0" smtClean="0"/>
            <a:t>Cartões</a:t>
          </a:r>
          <a:endParaRPr lang="pt-BR" sz="1050" dirty="0"/>
        </a:p>
      </dgm:t>
    </dgm:pt>
    <dgm:pt modelId="{C5474402-7C14-4626-A1B2-2FC516DA0719}" type="parTrans" cxnId="{08047611-29E2-46C8-9BAC-6D05C51DAB6D}">
      <dgm:prSet/>
      <dgm:spPr/>
      <dgm:t>
        <a:bodyPr/>
        <a:lstStyle/>
        <a:p>
          <a:endParaRPr lang="pt-BR" sz="1400"/>
        </a:p>
      </dgm:t>
    </dgm:pt>
    <dgm:pt modelId="{FC3E5A64-E14A-4804-B931-7B620A5D9D86}" type="sibTrans" cxnId="{08047611-29E2-46C8-9BAC-6D05C51DAB6D}">
      <dgm:prSet/>
      <dgm:spPr/>
      <dgm:t>
        <a:bodyPr/>
        <a:lstStyle/>
        <a:p>
          <a:endParaRPr lang="pt-BR" sz="1400"/>
        </a:p>
      </dgm:t>
    </dgm:pt>
    <dgm:pt modelId="{0C2D4E1A-8224-47BF-857C-7085AAEBE238}">
      <dgm:prSet custT="1"/>
      <dgm:spPr/>
      <dgm:t>
        <a:bodyPr/>
        <a:lstStyle/>
        <a:p>
          <a:pPr algn="r"/>
          <a:r>
            <a:rPr lang="pt-BR" sz="1050" dirty="0" smtClean="0"/>
            <a:t>Comissão</a:t>
          </a:r>
          <a:endParaRPr lang="pt-BR" sz="1050" dirty="0"/>
        </a:p>
      </dgm:t>
    </dgm:pt>
    <dgm:pt modelId="{0DA3C5A9-AEAC-40CB-8046-DE03E532AAF3}" type="parTrans" cxnId="{DDF3A559-3BD6-47F1-879D-7FD5D9C46E1A}">
      <dgm:prSet/>
      <dgm:spPr/>
      <dgm:t>
        <a:bodyPr/>
        <a:lstStyle/>
        <a:p>
          <a:endParaRPr lang="pt-BR" sz="1400"/>
        </a:p>
      </dgm:t>
    </dgm:pt>
    <dgm:pt modelId="{9A874C14-9603-4648-B98B-21FA3B820DE1}" type="sibTrans" cxnId="{DDF3A559-3BD6-47F1-879D-7FD5D9C46E1A}">
      <dgm:prSet/>
      <dgm:spPr/>
      <dgm:t>
        <a:bodyPr/>
        <a:lstStyle/>
        <a:p>
          <a:endParaRPr lang="pt-BR" sz="1400"/>
        </a:p>
      </dgm:t>
    </dgm:pt>
    <dgm:pt modelId="{AB4EFFC9-A568-48FD-8893-E19CB7EEAA35}">
      <dgm:prSet custT="1"/>
      <dgm:spPr/>
      <dgm:t>
        <a:bodyPr/>
        <a:lstStyle/>
        <a:p>
          <a:pPr algn="r"/>
          <a:r>
            <a:rPr lang="pt-BR" sz="1050" dirty="0" smtClean="0"/>
            <a:t>Premiação</a:t>
          </a:r>
          <a:endParaRPr lang="pt-BR" sz="1050" dirty="0"/>
        </a:p>
      </dgm:t>
    </dgm:pt>
    <dgm:pt modelId="{35149B81-1DD4-4A53-8C1F-EBA7A0DF6804}" type="parTrans" cxnId="{90DEE692-6876-4949-BE41-AC80B7A50F3C}">
      <dgm:prSet/>
      <dgm:spPr/>
      <dgm:t>
        <a:bodyPr/>
        <a:lstStyle/>
        <a:p>
          <a:endParaRPr lang="pt-BR" sz="1400"/>
        </a:p>
      </dgm:t>
    </dgm:pt>
    <dgm:pt modelId="{E90ED157-F0B1-4B49-8CC3-BF7075E3647D}" type="sibTrans" cxnId="{90DEE692-6876-4949-BE41-AC80B7A50F3C}">
      <dgm:prSet/>
      <dgm:spPr/>
      <dgm:t>
        <a:bodyPr/>
        <a:lstStyle/>
        <a:p>
          <a:endParaRPr lang="pt-BR" sz="1400"/>
        </a:p>
      </dgm:t>
    </dgm:pt>
    <dgm:pt modelId="{524B70E7-FCBD-4B57-8549-712558A2A737}">
      <dgm:prSet custT="1"/>
      <dgm:spPr/>
      <dgm:t>
        <a:bodyPr/>
        <a:lstStyle/>
        <a:p>
          <a:pPr algn="r"/>
          <a:r>
            <a:rPr lang="pt-BR" sz="1050" dirty="0" smtClean="0"/>
            <a:t>Processo</a:t>
          </a:r>
          <a:endParaRPr lang="pt-BR" sz="1050" dirty="0"/>
        </a:p>
      </dgm:t>
    </dgm:pt>
    <dgm:pt modelId="{7DBDA091-CA9C-4419-9C5D-C501E965E6C8}" type="parTrans" cxnId="{003153ED-C05B-4573-8AF0-C09961955D08}">
      <dgm:prSet/>
      <dgm:spPr/>
      <dgm:t>
        <a:bodyPr/>
        <a:lstStyle/>
        <a:p>
          <a:endParaRPr lang="pt-BR" sz="1400"/>
        </a:p>
      </dgm:t>
    </dgm:pt>
    <dgm:pt modelId="{B7417D83-6A6F-47FC-B510-709DDF5397A5}" type="sibTrans" cxnId="{003153ED-C05B-4573-8AF0-C09961955D08}">
      <dgm:prSet/>
      <dgm:spPr/>
      <dgm:t>
        <a:bodyPr/>
        <a:lstStyle/>
        <a:p>
          <a:endParaRPr lang="pt-BR" sz="1400"/>
        </a:p>
      </dgm:t>
    </dgm:pt>
    <dgm:pt modelId="{4498DBA3-DD99-4251-9007-2049A5CE82D1}">
      <dgm:prSet custT="1"/>
      <dgm:spPr/>
      <dgm:t>
        <a:bodyPr/>
        <a:lstStyle/>
        <a:p>
          <a:pPr algn="r"/>
          <a:r>
            <a:rPr lang="pt-BR" sz="1050" dirty="0" smtClean="0"/>
            <a:t>Batch</a:t>
          </a:r>
          <a:endParaRPr lang="pt-BR" sz="1050" dirty="0"/>
        </a:p>
      </dgm:t>
    </dgm:pt>
    <dgm:pt modelId="{C0487B17-1214-4CB7-A623-4AA5ADF62B51}" type="parTrans" cxnId="{65AEC8AE-99B5-4A48-8EB2-B089734CAFC5}">
      <dgm:prSet/>
      <dgm:spPr/>
      <dgm:t>
        <a:bodyPr/>
        <a:lstStyle/>
        <a:p>
          <a:endParaRPr lang="pt-BR" sz="1400"/>
        </a:p>
      </dgm:t>
    </dgm:pt>
    <dgm:pt modelId="{1560F10D-1EBE-45F5-BB19-18F92063CBB1}" type="sibTrans" cxnId="{65AEC8AE-99B5-4A48-8EB2-B089734CAFC5}">
      <dgm:prSet/>
      <dgm:spPr/>
      <dgm:t>
        <a:bodyPr/>
        <a:lstStyle/>
        <a:p>
          <a:endParaRPr lang="pt-BR" sz="1400"/>
        </a:p>
      </dgm:t>
    </dgm:pt>
    <dgm:pt modelId="{2157E6D1-8AA5-4A44-9FFE-93B19269BB21}">
      <dgm:prSet custT="1"/>
      <dgm:spPr/>
      <dgm:t>
        <a:bodyPr/>
        <a:lstStyle/>
        <a:p>
          <a:pPr algn="r"/>
          <a:r>
            <a:rPr lang="pt-BR" sz="1050" dirty="0" smtClean="0"/>
            <a:t>Online</a:t>
          </a:r>
          <a:endParaRPr lang="pt-BR" sz="1050" dirty="0"/>
        </a:p>
      </dgm:t>
    </dgm:pt>
    <dgm:pt modelId="{15C50CF6-CC38-4663-9064-99F8DE0F4794}" type="parTrans" cxnId="{E1D1A8D2-812D-484A-AB7C-A02DAC25E317}">
      <dgm:prSet/>
      <dgm:spPr/>
      <dgm:t>
        <a:bodyPr/>
        <a:lstStyle/>
        <a:p>
          <a:endParaRPr lang="pt-BR" sz="1400"/>
        </a:p>
      </dgm:t>
    </dgm:pt>
    <dgm:pt modelId="{49F3B728-1D72-4FCD-9607-CEBFDC8E3EF6}" type="sibTrans" cxnId="{E1D1A8D2-812D-484A-AB7C-A02DAC25E317}">
      <dgm:prSet/>
      <dgm:spPr/>
      <dgm:t>
        <a:bodyPr/>
        <a:lstStyle/>
        <a:p>
          <a:endParaRPr lang="pt-BR" sz="1400"/>
        </a:p>
      </dgm:t>
    </dgm:pt>
    <dgm:pt modelId="{38F0318D-04B5-4C8B-B949-93FECFD7E123}">
      <dgm:prSet custT="1"/>
      <dgm:spPr/>
      <dgm:t>
        <a:bodyPr/>
        <a:lstStyle/>
        <a:p>
          <a:pPr algn="r"/>
          <a:r>
            <a:rPr lang="pt-BR" sz="1050" dirty="0" smtClean="0"/>
            <a:t>....</a:t>
          </a:r>
          <a:endParaRPr lang="pt-BR" sz="1050" dirty="0"/>
        </a:p>
      </dgm:t>
    </dgm:pt>
    <dgm:pt modelId="{713DCF66-ED85-4E33-A167-98B83837D666}" type="parTrans" cxnId="{14F9D6E1-692B-4395-90EB-6ACE4F312409}">
      <dgm:prSet/>
      <dgm:spPr/>
      <dgm:t>
        <a:bodyPr/>
        <a:lstStyle/>
        <a:p>
          <a:endParaRPr lang="pt-BR" sz="1400"/>
        </a:p>
      </dgm:t>
    </dgm:pt>
    <dgm:pt modelId="{136020C3-2DC4-4F58-A7E6-2A59035CADF2}" type="sibTrans" cxnId="{14F9D6E1-692B-4395-90EB-6ACE4F312409}">
      <dgm:prSet/>
      <dgm:spPr/>
      <dgm:t>
        <a:bodyPr/>
        <a:lstStyle/>
        <a:p>
          <a:endParaRPr lang="pt-BR" sz="1400"/>
        </a:p>
      </dgm:t>
    </dgm:pt>
    <dgm:pt modelId="{96BEC69A-430C-4843-8021-C5ADBB1F1976}">
      <dgm:prSet custT="1"/>
      <dgm:spPr/>
      <dgm:t>
        <a:bodyPr/>
        <a:lstStyle/>
        <a:p>
          <a:pPr algn="r"/>
          <a:r>
            <a:rPr lang="pt-BR" sz="1050" dirty="0" smtClean="0"/>
            <a:t>Criticidade</a:t>
          </a:r>
          <a:endParaRPr lang="pt-BR" sz="1050" dirty="0"/>
        </a:p>
      </dgm:t>
    </dgm:pt>
    <dgm:pt modelId="{E1FF0328-7309-47AF-B0A6-A01054E8DB9A}" type="parTrans" cxnId="{29F67D0E-5DF4-4D21-8992-5CB4A6C7A772}">
      <dgm:prSet/>
      <dgm:spPr/>
      <dgm:t>
        <a:bodyPr/>
        <a:lstStyle/>
        <a:p>
          <a:endParaRPr lang="pt-BR" sz="1400"/>
        </a:p>
      </dgm:t>
    </dgm:pt>
    <dgm:pt modelId="{67625D36-5A33-4ACB-939F-9FA4FC82D5C0}" type="sibTrans" cxnId="{29F67D0E-5DF4-4D21-8992-5CB4A6C7A772}">
      <dgm:prSet/>
      <dgm:spPr/>
      <dgm:t>
        <a:bodyPr/>
        <a:lstStyle/>
        <a:p>
          <a:endParaRPr lang="pt-BR" sz="1400"/>
        </a:p>
      </dgm:t>
    </dgm:pt>
    <dgm:pt modelId="{A556E3E8-F9B8-4E9F-826A-68D2B6F44E91}">
      <dgm:prSet custT="1"/>
      <dgm:spPr/>
      <dgm:t>
        <a:bodyPr/>
        <a:lstStyle/>
        <a:p>
          <a:pPr algn="r"/>
          <a:r>
            <a:rPr lang="pt-BR" sz="1050" dirty="0" smtClean="0"/>
            <a:t>1 - Extrema</a:t>
          </a:r>
          <a:endParaRPr lang="pt-BR" sz="1050" dirty="0"/>
        </a:p>
      </dgm:t>
    </dgm:pt>
    <dgm:pt modelId="{C1A7A36E-0D4E-4A4D-AC3F-AF7C43FA0E79}" type="parTrans" cxnId="{F1D58166-AF5C-4E45-A098-A88C52AD7518}">
      <dgm:prSet/>
      <dgm:spPr/>
      <dgm:t>
        <a:bodyPr/>
        <a:lstStyle/>
        <a:p>
          <a:endParaRPr lang="pt-BR" sz="1400"/>
        </a:p>
      </dgm:t>
    </dgm:pt>
    <dgm:pt modelId="{C6CD3FC0-095F-49D2-B606-5084FE76EC35}" type="sibTrans" cxnId="{F1D58166-AF5C-4E45-A098-A88C52AD7518}">
      <dgm:prSet/>
      <dgm:spPr/>
      <dgm:t>
        <a:bodyPr/>
        <a:lstStyle/>
        <a:p>
          <a:endParaRPr lang="pt-BR" sz="1400"/>
        </a:p>
      </dgm:t>
    </dgm:pt>
    <dgm:pt modelId="{39470267-838A-44FB-AB82-232A583E61C4}">
      <dgm:prSet custT="1"/>
      <dgm:spPr/>
      <dgm:t>
        <a:bodyPr/>
        <a:lstStyle/>
        <a:p>
          <a:pPr algn="r"/>
          <a:r>
            <a:rPr lang="pt-BR" sz="1050" dirty="0" smtClean="0"/>
            <a:t>2 - Alta</a:t>
          </a:r>
          <a:endParaRPr lang="pt-BR" sz="1050" dirty="0"/>
        </a:p>
      </dgm:t>
    </dgm:pt>
    <dgm:pt modelId="{EEBD2346-4AC4-4353-84FD-A7A8C89D297D}" type="parTrans" cxnId="{C9C5DA85-302E-458F-A8E6-A82858B8AE48}">
      <dgm:prSet/>
      <dgm:spPr/>
      <dgm:t>
        <a:bodyPr/>
        <a:lstStyle/>
        <a:p>
          <a:endParaRPr lang="pt-BR" sz="1400"/>
        </a:p>
      </dgm:t>
    </dgm:pt>
    <dgm:pt modelId="{B63E9921-D853-4D61-9119-98AD5BDEC76F}" type="sibTrans" cxnId="{C9C5DA85-302E-458F-A8E6-A82858B8AE48}">
      <dgm:prSet/>
      <dgm:spPr/>
      <dgm:t>
        <a:bodyPr/>
        <a:lstStyle/>
        <a:p>
          <a:endParaRPr lang="pt-BR" sz="1400"/>
        </a:p>
      </dgm:t>
    </dgm:pt>
    <dgm:pt modelId="{9E0AB217-77CA-48FF-811D-B0EAC515865E}">
      <dgm:prSet custT="1"/>
      <dgm:spPr/>
      <dgm:t>
        <a:bodyPr/>
        <a:lstStyle/>
        <a:p>
          <a:pPr algn="r"/>
          <a:r>
            <a:rPr lang="pt-BR" sz="1050" dirty="0" smtClean="0"/>
            <a:t>3 - Moderada</a:t>
          </a:r>
          <a:endParaRPr lang="pt-BR" sz="1050" dirty="0"/>
        </a:p>
      </dgm:t>
    </dgm:pt>
    <dgm:pt modelId="{AFBA6E40-1A56-4567-82B0-D5D707074187}" type="parTrans" cxnId="{E435C7BE-7987-497B-AF64-B32F724CFF6C}">
      <dgm:prSet/>
      <dgm:spPr/>
      <dgm:t>
        <a:bodyPr/>
        <a:lstStyle/>
        <a:p>
          <a:endParaRPr lang="pt-BR" sz="1400"/>
        </a:p>
      </dgm:t>
    </dgm:pt>
    <dgm:pt modelId="{33D67FD0-3AF5-47A7-BE3C-2D6D579149FA}" type="sibTrans" cxnId="{E435C7BE-7987-497B-AF64-B32F724CFF6C}">
      <dgm:prSet/>
      <dgm:spPr/>
      <dgm:t>
        <a:bodyPr/>
        <a:lstStyle/>
        <a:p>
          <a:endParaRPr lang="pt-BR" sz="1400"/>
        </a:p>
      </dgm:t>
    </dgm:pt>
    <dgm:pt modelId="{39F60A51-D6D5-4CD6-8424-60E1E33F88D9}">
      <dgm:prSet custT="1"/>
      <dgm:spPr/>
      <dgm:t>
        <a:bodyPr/>
        <a:lstStyle/>
        <a:p>
          <a:pPr algn="r"/>
          <a:r>
            <a:rPr lang="pt-BR" sz="1050" dirty="0" smtClean="0"/>
            <a:t>4 - Baixa</a:t>
          </a:r>
          <a:endParaRPr lang="pt-BR" sz="1050" dirty="0"/>
        </a:p>
      </dgm:t>
    </dgm:pt>
    <dgm:pt modelId="{CFF6766C-5D89-4925-93D7-D417717AA421}" type="parTrans" cxnId="{9ABC68F4-7666-4831-AF74-88FA562A0D64}">
      <dgm:prSet/>
      <dgm:spPr/>
      <dgm:t>
        <a:bodyPr/>
        <a:lstStyle/>
        <a:p>
          <a:endParaRPr lang="pt-BR" sz="1400"/>
        </a:p>
      </dgm:t>
    </dgm:pt>
    <dgm:pt modelId="{72626DFF-5C5F-42B0-82F2-BDB9434CD7DD}" type="sibTrans" cxnId="{9ABC68F4-7666-4831-AF74-88FA562A0D64}">
      <dgm:prSet/>
      <dgm:spPr/>
      <dgm:t>
        <a:bodyPr/>
        <a:lstStyle/>
        <a:p>
          <a:endParaRPr lang="pt-BR" sz="1400"/>
        </a:p>
      </dgm:t>
    </dgm:pt>
    <dgm:pt modelId="{31A98E2D-9F65-491D-ACE5-4056713F2E40}">
      <dgm:prSet custT="1"/>
      <dgm:spPr/>
      <dgm:t>
        <a:bodyPr/>
        <a:lstStyle/>
        <a:p>
          <a:pPr algn="r"/>
          <a:r>
            <a:rPr lang="pt-BR" sz="1050" dirty="0" smtClean="0"/>
            <a:t>5 - Muito Baixa</a:t>
          </a:r>
          <a:endParaRPr lang="pt-BR" sz="1050" dirty="0"/>
        </a:p>
      </dgm:t>
    </dgm:pt>
    <dgm:pt modelId="{A1939487-7635-47A9-8CA9-6CDA18290821}" type="parTrans" cxnId="{69CC06F7-12EF-4627-9CD2-A29D21788170}">
      <dgm:prSet/>
      <dgm:spPr/>
      <dgm:t>
        <a:bodyPr/>
        <a:lstStyle/>
        <a:p>
          <a:endParaRPr lang="pt-BR" sz="1400"/>
        </a:p>
      </dgm:t>
    </dgm:pt>
    <dgm:pt modelId="{F4B584E8-E9EC-4126-B022-F09AEC7373F8}" type="sibTrans" cxnId="{69CC06F7-12EF-4627-9CD2-A29D21788170}">
      <dgm:prSet/>
      <dgm:spPr/>
      <dgm:t>
        <a:bodyPr/>
        <a:lstStyle/>
        <a:p>
          <a:endParaRPr lang="pt-BR" sz="1400"/>
        </a:p>
      </dgm:t>
    </dgm:pt>
    <dgm:pt modelId="{5363D481-78A4-4FA7-9033-CB6D13DABA79}" type="pres">
      <dgm:prSet presAssocID="{3EB7A5EB-BA23-43BE-B7E8-A9D8D296D4DD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C0B7F682-08C9-42F0-975D-2E516FB27948}" type="pres">
      <dgm:prSet presAssocID="{C1E86DA2-2AB0-4D9C-AC60-C3BD8CE41435}" presName="composite" presStyleCnt="0"/>
      <dgm:spPr/>
      <dgm:t>
        <a:bodyPr/>
        <a:lstStyle/>
        <a:p>
          <a:endParaRPr lang="pt-BR"/>
        </a:p>
      </dgm:t>
    </dgm:pt>
    <dgm:pt modelId="{28C77C7D-E668-43EB-8A70-35E5A30E76D7}" type="pres">
      <dgm:prSet presAssocID="{C1E86DA2-2AB0-4D9C-AC60-C3BD8CE41435}" presName="bentUpArrow1" presStyleLbl="alignImgPlace1" presStyleIdx="0" presStyleCnt="4"/>
      <dgm:spPr/>
      <dgm:t>
        <a:bodyPr/>
        <a:lstStyle/>
        <a:p>
          <a:endParaRPr lang="pt-BR"/>
        </a:p>
      </dgm:t>
    </dgm:pt>
    <dgm:pt modelId="{E8AFC15F-0408-4C28-B76A-84D925483226}" type="pres">
      <dgm:prSet presAssocID="{C1E86DA2-2AB0-4D9C-AC60-C3BD8CE4143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26E0D27-668F-42A8-8C2F-866677125A93}" type="pres">
      <dgm:prSet presAssocID="{C1E86DA2-2AB0-4D9C-AC60-C3BD8CE41435}" presName="ChildText" presStyleLbl="revTx" presStyleIdx="0" presStyleCnt="5" custScaleX="3058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B200AD5-E8D4-423B-94CB-AD962597241B}" type="pres">
      <dgm:prSet presAssocID="{284B0CDB-4DF7-402A-A5E4-775D3DF2587C}" presName="sibTrans" presStyleCnt="0"/>
      <dgm:spPr/>
      <dgm:t>
        <a:bodyPr/>
        <a:lstStyle/>
        <a:p>
          <a:endParaRPr lang="pt-BR"/>
        </a:p>
      </dgm:t>
    </dgm:pt>
    <dgm:pt modelId="{5D8CE41F-1C95-40BC-A75A-381913D0253D}" type="pres">
      <dgm:prSet presAssocID="{8ABD5587-F5C0-4F42-A607-7698DB76C909}" presName="composite" presStyleCnt="0"/>
      <dgm:spPr/>
      <dgm:t>
        <a:bodyPr/>
        <a:lstStyle/>
        <a:p>
          <a:endParaRPr lang="pt-BR"/>
        </a:p>
      </dgm:t>
    </dgm:pt>
    <dgm:pt modelId="{9DB9CF15-338F-4070-AEBB-38EC1DC9B27E}" type="pres">
      <dgm:prSet presAssocID="{8ABD5587-F5C0-4F42-A607-7698DB76C909}" presName="bentUpArrow1" presStyleLbl="alignImgPlace1" presStyleIdx="1" presStyleCnt="4"/>
      <dgm:spPr/>
      <dgm:t>
        <a:bodyPr/>
        <a:lstStyle/>
        <a:p>
          <a:endParaRPr lang="pt-BR"/>
        </a:p>
      </dgm:t>
    </dgm:pt>
    <dgm:pt modelId="{C265A85E-1672-4472-A6C0-68356AA0533A}" type="pres">
      <dgm:prSet presAssocID="{8ABD5587-F5C0-4F42-A607-7698DB76C90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21CCA43-04F5-4583-B0EB-2601BD8B050B}" type="pres">
      <dgm:prSet presAssocID="{8ABD5587-F5C0-4F42-A607-7698DB76C909}" presName="ChildText" presStyleLbl="revTx" presStyleIdx="1" presStyleCnt="5" custScaleX="8402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CAED981-D3EC-4326-A58A-BB9E3E29F16F}" type="pres">
      <dgm:prSet presAssocID="{6595C852-B9B0-494E-AACC-4D3309114651}" presName="sibTrans" presStyleCnt="0"/>
      <dgm:spPr/>
      <dgm:t>
        <a:bodyPr/>
        <a:lstStyle/>
        <a:p>
          <a:endParaRPr lang="pt-BR"/>
        </a:p>
      </dgm:t>
    </dgm:pt>
    <dgm:pt modelId="{D19AEAA8-95DF-45BE-93CD-59ABA4C2F80B}" type="pres">
      <dgm:prSet presAssocID="{3F7DC012-061F-4117-A74D-C2D9444E8589}" presName="composite" presStyleCnt="0"/>
      <dgm:spPr/>
      <dgm:t>
        <a:bodyPr/>
        <a:lstStyle/>
        <a:p>
          <a:endParaRPr lang="pt-BR"/>
        </a:p>
      </dgm:t>
    </dgm:pt>
    <dgm:pt modelId="{E566E08E-26EA-4BE5-BC77-D6E422992D40}" type="pres">
      <dgm:prSet presAssocID="{3F7DC012-061F-4117-A74D-C2D9444E8589}" presName="bentUpArrow1" presStyleLbl="alignImgPlace1" presStyleIdx="2" presStyleCnt="4"/>
      <dgm:spPr/>
      <dgm:t>
        <a:bodyPr/>
        <a:lstStyle/>
        <a:p>
          <a:endParaRPr lang="pt-BR"/>
        </a:p>
      </dgm:t>
    </dgm:pt>
    <dgm:pt modelId="{FC20169B-06D2-4040-8704-18277574B234}" type="pres">
      <dgm:prSet presAssocID="{3F7DC012-061F-4117-A74D-C2D9444E8589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8753ED-CB55-455D-8D2A-9C4350420344}" type="pres">
      <dgm:prSet presAssocID="{3F7DC012-061F-4117-A74D-C2D9444E8589}" presName="ChildText" presStyleLbl="revTx" presStyleIdx="2" presStyleCnt="5" custScaleX="1519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6DCDE6D-E407-44EF-A53C-E9F83BE44387}" type="pres">
      <dgm:prSet presAssocID="{467C54BE-B070-4155-B294-44FC0A0FACBA}" presName="sibTrans" presStyleCnt="0"/>
      <dgm:spPr/>
      <dgm:t>
        <a:bodyPr/>
        <a:lstStyle/>
        <a:p>
          <a:endParaRPr lang="pt-BR"/>
        </a:p>
      </dgm:t>
    </dgm:pt>
    <dgm:pt modelId="{BEADD12E-555C-4D24-9F63-E1237532F073}" type="pres">
      <dgm:prSet presAssocID="{524B70E7-FCBD-4B57-8549-712558A2A737}" presName="composite" presStyleCnt="0"/>
      <dgm:spPr/>
      <dgm:t>
        <a:bodyPr/>
        <a:lstStyle/>
        <a:p>
          <a:endParaRPr lang="pt-BR"/>
        </a:p>
      </dgm:t>
    </dgm:pt>
    <dgm:pt modelId="{418C7673-FDAD-4170-AEF6-28058AE3A438}" type="pres">
      <dgm:prSet presAssocID="{524B70E7-FCBD-4B57-8549-712558A2A737}" presName="bentUpArrow1" presStyleLbl="alignImgPlace1" presStyleIdx="3" presStyleCnt="4"/>
      <dgm:spPr/>
      <dgm:t>
        <a:bodyPr/>
        <a:lstStyle/>
        <a:p>
          <a:endParaRPr lang="pt-BR"/>
        </a:p>
      </dgm:t>
    </dgm:pt>
    <dgm:pt modelId="{0945137F-43C8-4327-93BF-175B859AE884}" type="pres">
      <dgm:prSet presAssocID="{524B70E7-FCBD-4B57-8549-712558A2A737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EFE2E4-56E2-491A-903D-8B14DF0D1D11}" type="pres">
      <dgm:prSet presAssocID="{524B70E7-FCBD-4B57-8549-712558A2A737}" presName="ChildText" presStyleLbl="revTx" presStyleIdx="3" presStyleCnt="5" custScaleX="836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80635D-1E0B-4F31-9F71-8982569F8FD7}" type="pres">
      <dgm:prSet presAssocID="{B7417D83-6A6F-47FC-B510-709DDF5397A5}" presName="sibTrans" presStyleCnt="0"/>
      <dgm:spPr/>
      <dgm:t>
        <a:bodyPr/>
        <a:lstStyle/>
        <a:p>
          <a:endParaRPr lang="pt-BR"/>
        </a:p>
      </dgm:t>
    </dgm:pt>
    <dgm:pt modelId="{1EB5E560-5E12-41ED-AB50-667ED1CAE464}" type="pres">
      <dgm:prSet presAssocID="{96BEC69A-430C-4843-8021-C5ADBB1F1976}" presName="composite" presStyleCnt="0"/>
      <dgm:spPr/>
      <dgm:t>
        <a:bodyPr/>
        <a:lstStyle/>
        <a:p>
          <a:endParaRPr lang="pt-BR"/>
        </a:p>
      </dgm:t>
    </dgm:pt>
    <dgm:pt modelId="{1EFD1D3C-CB73-4F0F-8CE8-B3D345ECB657}" type="pres">
      <dgm:prSet presAssocID="{96BEC69A-430C-4843-8021-C5ADBB1F1976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0F30B3B-A3B7-4B90-854E-4E8C4D7F30F1}" type="pres">
      <dgm:prSet presAssocID="{96BEC69A-430C-4843-8021-C5ADBB1F1976}" presName="FinalChildText" presStyleLbl="revTx" presStyleIdx="4" presStyleCnt="5" custScaleX="1905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68578E7-6D41-403C-B4B9-13AEC10D8258}" type="presOf" srcId="{524B70E7-FCBD-4B57-8549-712558A2A737}" destId="{0945137F-43C8-4327-93BF-175B859AE884}" srcOrd="0" destOrd="0" presId="urn:microsoft.com/office/officeart/2005/8/layout/StepDownProcess"/>
    <dgm:cxn modelId="{E1D1A8D2-812D-484A-AB7C-A02DAC25E317}" srcId="{524B70E7-FCBD-4B57-8549-712558A2A737}" destId="{2157E6D1-8AA5-4A44-9FFE-93B19269BB21}" srcOrd="1" destOrd="0" parTransId="{15C50CF6-CC38-4663-9064-99F8DE0F4794}" sibTransId="{49F3B728-1D72-4FCD-9607-CEBFDC8E3EF6}"/>
    <dgm:cxn modelId="{9FB27F23-CE09-414F-93C9-34818BAC10CB}" type="presOf" srcId="{8ABD5587-F5C0-4F42-A607-7698DB76C909}" destId="{C265A85E-1672-4472-A6C0-68356AA0533A}" srcOrd="0" destOrd="0" presId="urn:microsoft.com/office/officeart/2005/8/layout/StepDownProcess"/>
    <dgm:cxn modelId="{E515CDF1-7A9F-48B2-9732-E903BDB5CAF8}" type="presOf" srcId="{5799A079-2E41-4158-89E3-93627D02F0D6}" destId="{A21CCA43-04F5-4583-B0EB-2601BD8B050B}" srcOrd="0" destOrd="1" presId="urn:microsoft.com/office/officeart/2005/8/layout/StepDownProcess"/>
    <dgm:cxn modelId="{8CB22D95-BD0D-4412-9D1A-B6AF98871C0E}" srcId="{8ABD5587-F5C0-4F42-A607-7698DB76C909}" destId="{B80042BD-F115-4CF0-BAC4-FC4656F6160A}" srcOrd="0" destOrd="0" parTransId="{78224851-B79A-4BA2-84FB-8C50F6BBEB62}" sibTransId="{1642619A-D78D-41AF-B658-F7D054BE671B}"/>
    <dgm:cxn modelId="{634216BE-DBDE-474B-AEFA-98E7C4FA53D2}" type="presOf" srcId="{2157E6D1-8AA5-4A44-9FFE-93B19269BB21}" destId="{51EFE2E4-56E2-491A-903D-8B14DF0D1D11}" srcOrd="0" destOrd="1" presId="urn:microsoft.com/office/officeart/2005/8/layout/StepDownProcess"/>
    <dgm:cxn modelId="{C9C5DA85-302E-458F-A8E6-A82858B8AE48}" srcId="{96BEC69A-430C-4843-8021-C5ADBB1F1976}" destId="{39470267-838A-44FB-AB82-232A583E61C4}" srcOrd="1" destOrd="0" parTransId="{EEBD2346-4AC4-4353-84FD-A7A8C89D297D}" sibTransId="{B63E9921-D853-4D61-9119-98AD5BDEC76F}"/>
    <dgm:cxn modelId="{F1D58166-AF5C-4E45-A098-A88C52AD7518}" srcId="{96BEC69A-430C-4843-8021-C5ADBB1F1976}" destId="{A556E3E8-F9B8-4E9F-826A-68D2B6F44E91}" srcOrd="0" destOrd="0" parTransId="{C1A7A36E-0D4E-4A4D-AC3F-AF7C43FA0E79}" sibTransId="{C6CD3FC0-095F-49D2-B606-5084FE76EC35}"/>
    <dgm:cxn modelId="{65AEC8AE-99B5-4A48-8EB2-B089734CAFC5}" srcId="{524B70E7-FCBD-4B57-8549-712558A2A737}" destId="{4498DBA3-DD99-4251-9007-2049A5CE82D1}" srcOrd="0" destOrd="0" parTransId="{C0487B17-1214-4CB7-A623-4AA5ADF62B51}" sibTransId="{1560F10D-1EBE-45F5-BB19-18F92063CBB1}"/>
    <dgm:cxn modelId="{3DF64894-1FE5-4B88-942C-FDB69C1A04F2}" type="presOf" srcId="{9E0AB217-77CA-48FF-811D-B0EAC515865E}" destId="{20F30B3B-A3B7-4B90-854E-4E8C4D7F30F1}" srcOrd="0" destOrd="2" presId="urn:microsoft.com/office/officeart/2005/8/layout/StepDownProcess"/>
    <dgm:cxn modelId="{0BDB32B6-2CE4-4477-AF38-8D0873FEA0F2}" srcId="{3F7DC012-061F-4117-A74D-C2D9444E8589}" destId="{81964AD7-61FC-4609-8863-9BA07AD7B523}" srcOrd="0" destOrd="0" parTransId="{7154A12C-8A6A-4414-A7AD-9885FF44AE4D}" sibTransId="{80189DC5-DB62-4D60-B9CF-401F556A8A0D}"/>
    <dgm:cxn modelId="{28C65372-8BE0-4DEE-AAD8-77ADA21A6086}" type="presOf" srcId="{AB4EFFC9-A568-48FD-8893-E19CB7EEAA35}" destId="{CF8753ED-CB55-455D-8D2A-9C4350420344}" srcOrd="0" destOrd="3" presId="urn:microsoft.com/office/officeart/2005/8/layout/StepDownProcess"/>
    <dgm:cxn modelId="{14F9D6E1-692B-4395-90EB-6ACE4F312409}" srcId="{524B70E7-FCBD-4B57-8549-712558A2A737}" destId="{38F0318D-04B5-4C8B-B949-93FECFD7E123}" srcOrd="2" destOrd="0" parTransId="{713DCF66-ED85-4E33-A167-98B83837D666}" sibTransId="{136020C3-2DC4-4F58-A7E6-2A59035CADF2}"/>
    <dgm:cxn modelId="{C9AF025D-5AFA-4B7B-AF08-16A0B5E528F4}" type="presOf" srcId="{81964AD7-61FC-4609-8863-9BA07AD7B523}" destId="{CF8753ED-CB55-455D-8D2A-9C4350420344}" srcOrd="0" destOrd="0" presId="urn:microsoft.com/office/officeart/2005/8/layout/StepDownProcess"/>
    <dgm:cxn modelId="{1E7202C5-5928-4F0E-8541-C83B6CE3AEF8}" srcId="{C1E86DA2-2AB0-4D9C-AC60-C3BD8CE41435}" destId="{3B4BC5FC-F0EB-476A-A45E-9C1773EF0738}" srcOrd="1" destOrd="0" parTransId="{5E99BF71-3785-4C40-955E-4BAE22492192}" sibTransId="{F39D43C5-40A3-4EF3-A211-E8692B7B1A71}"/>
    <dgm:cxn modelId="{87CA9517-F05A-4A85-8A95-7119D99A030C}" type="presOf" srcId="{38F0318D-04B5-4C8B-B949-93FECFD7E123}" destId="{51EFE2E4-56E2-491A-903D-8B14DF0D1D11}" srcOrd="0" destOrd="2" presId="urn:microsoft.com/office/officeart/2005/8/layout/StepDownProcess"/>
    <dgm:cxn modelId="{09E5D5BF-A41B-4211-8AAD-BF09698660C3}" type="presOf" srcId="{B643DB14-F7B2-4A94-A279-FB222D823083}" destId="{826E0D27-668F-42A8-8C2F-866677125A93}" srcOrd="0" destOrd="0" presId="urn:microsoft.com/office/officeart/2005/8/layout/StepDownProcess"/>
    <dgm:cxn modelId="{A9D6E99A-315A-40AD-BC30-FB6D22900882}" type="presOf" srcId="{96BEC69A-430C-4843-8021-C5ADBB1F1976}" destId="{1EFD1D3C-CB73-4F0F-8CE8-B3D345ECB657}" srcOrd="0" destOrd="0" presId="urn:microsoft.com/office/officeart/2005/8/layout/StepDownProcess"/>
    <dgm:cxn modelId="{E435C7BE-7987-497B-AF64-B32F724CFF6C}" srcId="{96BEC69A-430C-4843-8021-C5ADBB1F1976}" destId="{9E0AB217-77CA-48FF-811D-B0EAC515865E}" srcOrd="2" destOrd="0" parTransId="{AFBA6E40-1A56-4567-82B0-D5D707074187}" sibTransId="{33D67FD0-3AF5-47A7-BE3C-2D6D579149FA}"/>
    <dgm:cxn modelId="{9BA5D69F-5A6C-4F39-941D-8AFBB4478876}" srcId="{3EB7A5EB-BA23-43BE-B7E8-A9D8D296D4DD}" destId="{C1E86DA2-2AB0-4D9C-AC60-C3BD8CE41435}" srcOrd="0" destOrd="0" parTransId="{A7BC634A-B35C-4512-9886-506A871EC212}" sibTransId="{284B0CDB-4DF7-402A-A5E4-775D3DF2587C}"/>
    <dgm:cxn modelId="{08FF8CF5-F59A-4781-8C05-09752A299B80}" type="presOf" srcId="{31A98E2D-9F65-491D-ACE5-4056713F2E40}" destId="{20F30B3B-A3B7-4B90-854E-4E8C4D7F30F1}" srcOrd="0" destOrd="4" presId="urn:microsoft.com/office/officeart/2005/8/layout/StepDownProcess"/>
    <dgm:cxn modelId="{0588AED9-C64D-431D-9B12-3D55CA429A30}" type="presOf" srcId="{0C2D4E1A-8224-47BF-857C-7085AAEBE238}" destId="{CF8753ED-CB55-455D-8D2A-9C4350420344}" srcOrd="0" destOrd="2" presId="urn:microsoft.com/office/officeart/2005/8/layout/StepDownProcess"/>
    <dgm:cxn modelId="{20A3A9C3-5CB5-4D8E-8273-D7522BA2BA21}" type="presOf" srcId="{3EB7A5EB-BA23-43BE-B7E8-A9D8D296D4DD}" destId="{5363D481-78A4-4FA7-9033-CB6D13DABA79}" srcOrd="0" destOrd="0" presId="urn:microsoft.com/office/officeart/2005/8/layout/StepDownProcess"/>
    <dgm:cxn modelId="{E66E6DB8-B3EB-43E5-9C3C-4344CFA9F719}" type="presOf" srcId="{B9CCB6A3-0EA3-477E-BEA9-485D971863F3}" destId="{CF8753ED-CB55-455D-8D2A-9C4350420344}" srcOrd="0" destOrd="1" presId="urn:microsoft.com/office/officeart/2005/8/layout/StepDownProcess"/>
    <dgm:cxn modelId="{B15D474C-95D3-48CE-9BC9-5F0AF5F40FB5}" type="presOf" srcId="{B80042BD-F115-4CF0-BAC4-FC4656F6160A}" destId="{A21CCA43-04F5-4583-B0EB-2601BD8B050B}" srcOrd="0" destOrd="0" presId="urn:microsoft.com/office/officeart/2005/8/layout/StepDownProcess"/>
    <dgm:cxn modelId="{DDF3A559-3BD6-47F1-879D-7FD5D9C46E1A}" srcId="{3F7DC012-061F-4117-A74D-C2D9444E8589}" destId="{0C2D4E1A-8224-47BF-857C-7085AAEBE238}" srcOrd="2" destOrd="0" parTransId="{0DA3C5A9-AEAC-40CB-8046-DE03E532AAF3}" sibTransId="{9A874C14-9603-4648-B98B-21FA3B820DE1}"/>
    <dgm:cxn modelId="{003153ED-C05B-4573-8AF0-C09961955D08}" srcId="{3EB7A5EB-BA23-43BE-B7E8-A9D8D296D4DD}" destId="{524B70E7-FCBD-4B57-8549-712558A2A737}" srcOrd="3" destOrd="0" parTransId="{7DBDA091-CA9C-4419-9C5D-C501E965E6C8}" sibTransId="{B7417D83-6A6F-47FC-B510-709DDF5397A5}"/>
    <dgm:cxn modelId="{29F67D0E-5DF4-4D21-8992-5CB4A6C7A772}" srcId="{3EB7A5EB-BA23-43BE-B7E8-A9D8D296D4DD}" destId="{96BEC69A-430C-4843-8021-C5ADBB1F1976}" srcOrd="4" destOrd="0" parTransId="{E1FF0328-7309-47AF-B0A6-A01054E8DB9A}" sibTransId="{67625D36-5A33-4ACB-939F-9FA4FC82D5C0}"/>
    <dgm:cxn modelId="{0BE303AE-D8DB-465D-BE28-277EB8740D19}" type="presOf" srcId="{39470267-838A-44FB-AB82-232A583E61C4}" destId="{20F30B3B-A3B7-4B90-854E-4E8C4D7F30F1}" srcOrd="0" destOrd="1" presId="urn:microsoft.com/office/officeart/2005/8/layout/StepDownProcess"/>
    <dgm:cxn modelId="{55F09EDC-B0BE-4F1A-872E-D5E92969CCA4}" type="presOf" srcId="{4498DBA3-DD99-4251-9007-2049A5CE82D1}" destId="{51EFE2E4-56E2-491A-903D-8B14DF0D1D11}" srcOrd="0" destOrd="0" presId="urn:microsoft.com/office/officeart/2005/8/layout/StepDownProcess"/>
    <dgm:cxn modelId="{991FABA8-55AD-4C7D-9A9A-B8D622CC32E9}" srcId="{3EB7A5EB-BA23-43BE-B7E8-A9D8D296D4DD}" destId="{8ABD5587-F5C0-4F42-A607-7698DB76C909}" srcOrd="1" destOrd="0" parTransId="{0D3F3049-95C0-4BB5-A60B-CDD800325A00}" sibTransId="{6595C852-B9B0-494E-AACC-4D3309114651}"/>
    <dgm:cxn modelId="{08047611-29E2-46C8-9BAC-6D05C51DAB6D}" srcId="{3F7DC012-061F-4117-A74D-C2D9444E8589}" destId="{B9CCB6A3-0EA3-477E-BEA9-485D971863F3}" srcOrd="1" destOrd="0" parTransId="{C5474402-7C14-4626-A1B2-2FC516DA0719}" sibTransId="{FC3E5A64-E14A-4804-B931-7B620A5D9D86}"/>
    <dgm:cxn modelId="{90DEE692-6876-4949-BE41-AC80B7A50F3C}" srcId="{3F7DC012-061F-4117-A74D-C2D9444E8589}" destId="{AB4EFFC9-A568-48FD-8893-E19CB7EEAA35}" srcOrd="3" destOrd="0" parTransId="{35149B81-1DD4-4A53-8C1F-EBA7A0DF6804}" sibTransId="{E90ED157-F0B1-4B49-8CC3-BF7075E3647D}"/>
    <dgm:cxn modelId="{2A9DB6BB-3705-47DF-A142-959B736E4589}" type="presOf" srcId="{3F7DC012-061F-4117-A74D-C2D9444E8589}" destId="{FC20169B-06D2-4040-8704-18277574B234}" srcOrd="0" destOrd="0" presId="urn:microsoft.com/office/officeart/2005/8/layout/StepDownProcess"/>
    <dgm:cxn modelId="{451E8395-D501-4BBB-A077-75E7B247A554}" srcId="{C1E86DA2-2AB0-4D9C-AC60-C3BD8CE41435}" destId="{B643DB14-F7B2-4A94-A279-FB222D823083}" srcOrd="0" destOrd="0" parTransId="{1008112E-2F19-40A7-BD06-BAB4DE793974}" sibTransId="{DEA91230-6F12-4375-8E02-313A25BFF4A4}"/>
    <dgm:cxn modelId="{9ABC68F4-7666-4831-AF74-88FA562A0D64}" srcId="{96BEC69A-430C-4843-8021-C5ADBB1F1976}" destId="{39F60A51-D6D5-4CD6-8424-60E1E33F88D9}" srcOrd="3" destOrd="0" parTransId="{CFF6766C-5D89-4925-93D7-D417717AA421}" sibTransId="{72626DFF-5C5F-42B0-82F2-BDB9434CD7DD}"/>
    <dgm:cxn modelId="{CBACEBA2-C813-43A8-94F2-1C640E36700A}" srcId="{8ABD5587-F5C0-4F42-A607-7698DB76C909}" destId="{5799A079-2E41-4158-89E3-93627D02F0D6}" srcOrd="1" destOrd="0" parTransId="{A65A9E20-03C3-46AF-82DF-8422B3EC62DF}" sibTransId="{F927994F-D10F-4008-87C2-8D6F9D091879}"/>
    <dgm:cxn modelId="{E88134FA-E829-40B0-B5F9-61DF8AC54584}" type="presOf" srcId="{C1E86DA2-2AB0-4D9C-AC60-C3BD8CE41435}" destId="{E8AFC15F-0408-4C28-B76A-84D925483226}" srcOrd="0" destOrd="0" presId="urn:microsoft.com/office/officeart/2005/8/layout/StepDownProcess"/>
    <dgm:cxn modelId="{9405F388-7B59-43AC-B9BE-80D821680163}" type="presOf" srcId="{3B4BC5FC-F0EB-476A-A45E-9C1773EF0738}" destId="{826E0D27-668F-42A8-8C2F-866677125A93}" srcOrd="0" destOrd="1" presId="urn:microsoft.com/office/officeart/2005/8/layout/StepDownProcess"/>
    <dgm:cxn modelId="{D2A87BB2-F422-43B5-A1B2-FA99EC09E1C8}" type="presOf" srcId="{A556E3E8-F9B8-4E9F-826A-68D2B6F44E91}" destId="{20F30B3B-A3B7-4B90-854E-4E8C4D7F30F1}" srcOrd="0" destOrd="0" presId="urn:microsoft.com/office/officeart/2005/8/layout/StepDownProcess"/>
    <dgm:cxn modelId="{CF52A72D-E3D5-406F-8B8F-26B2A756C09B}" srcId="{3EB7A5EB-BA23-43BE-B7E8-A9D8D296D4DD}" destId="{3F7DC012-061F-4117-A74D-C2D9444E8589}" srcOrd="2" destOrd="0" parTransId="{7C3D419F-3227-4E0A-B990-9912AA8034DB}" sibTransId="{467C54BE-B070-4155-B294-44FC0A0FACBA}"/>
    <dgm:cxn modelId="{01F49D90-5174-4805-96BF-AB3E228956E1}" type="presOf" srcId="{39F60A51-D6D5-4CD6-8424-60E1E33F88D9}" destId="{20F30B3B-A3B7-4B90-854E-4E8C4D7F30F1}" srcOrd="0" destOrd="3" presId="urn:microsoft.com/office/officeart/2005/8/layout/StepDownProcess"/>
    <dgm:cxn modelId="{69CC06F7-12EF-4627-9CD2-A29D21788170}" srcId="{96BEC69A-430C-4843-8021-C5ADBB1F1976}" destId="{31A98E2D-9F65-491D-ACE5-4056713F2E40}" srcOrd="4" destOrd="0" parTransId="{A1939487-7635-47A9-8CA9-6CDA18290821}" sibTransId="{F4B584E8-E9EC-4126-B022-F09AEC7373F8}"/>
    <dgm:cxn modelId="{AB01A6D9-5CD5-4DF5-9830-E94758CF9C40}" type="presParOf" srcId="{5363D481-78A4-4FA7-9033-CB6D13DABA79}" destId="{C0B7F682-08C9-42F0-975D-2E516FB27948}" srcOrd="0" destOrd="0" presId="urn:microsoft.com/office/officeart/2005/8/layout/StepDownProcess"/>
    <dgm:cxn modelId="{5DCE2C37-904A-42C4-8A87-80EDCC35F165}" type="presParOf" srcId="{C0B7F682-08C9-42F0-975D-2E516FB27948}" destId="{28C77C7D-E668-43EB-8A70-35E5A30E76D7}" srcOrd="0" destOrd="0" presId="urn:microsoft.com/office/officeart/2005/8/layout/StepDownProcess"/>
    <dgm:cxn modelId="{78ED984B-BEA1-4E59-A252-258E75B6AA63}" type="presParOf" srcId="{C0B7F682-08C9-42F0-975D-2E516FB27948}" destId="{E8AFC15F-0408-4C28-B76A-84D925483226}" srcOrd="1" destOrd="0" presId="urn:microsoft.com/office/officeart/2005/8/layout/StepDownProcess"/>
    <dgm:cxn modelId="{1E54465A-A489-4A1D-942D-FA35ABDAB64D}" type="presParOf" srcId="{C0B7F682-08C9-42F0-975D-2E516FB27948}" destId="{826E0D27-668F-42A8-8C2F-866677125A93}" srcOrd="2" destOrd="0" presId="urn:microsoft.com/office/officeart/2005/8/layout/StepDownProcess"/>
    <dgm:cxn modelId="{95F5C14C-A107-4CA6-9B16-172EAF616610}" type="presParOf" srcId="{5363D481-78A4-4FA7-9033-CB6D13DABA79}" destId="{DB200AD5-E8D4-423B-94CB-AD962597241B}" srcOrd="1" destOrd="0" presId="urn:microsoft.com/office/officeart/2005/8/layout/StepDownProcess"/>
    <dgm:cxn modelId="{C7B6F27B-72FA-421F-B6BB-50F15B341D2D}" type="presParOf" srcId="{5363D481-78A4-4FA7-9033-CB6D13DABA79}" destId="{5D8CE41F-1C95-40BC-A75A-381913D0253D}" srcOrd="2" destOrd="0" presId="urn:microsoft.com/office/officeart/2005/8/layout/StepDownProcess"/>
    <dgm:cxn modelId="{505A3847-642D-4E7D-A81D-8E8250905F0B}" type="presParOf" srcId="{5D8CE41F-1C95-40BC-A75A-381913D0253D}" destId="{9DB9CF15-338F-4070-AEBB-38EC1DC9B27E}" srcOrd="0" destOrd="0" presId="urn:microsoft.com/office/officeart/2005/8/layout/StepDownProcess"/>
    <dgm:cxn modelId="{D98779D9-E6E1-4610-8B7D-08FA7D9684C9}" type="presParOf" srcId="{5D8CE41F-1C95-40BC-A75A-381913D0253D}" destId="{C265A85E-1672-4472-A6C0-68356AA0533A}" srcOrd="1" destOrd="0" presId="urn:microsoft.com/office/officeart/2005/8/layout/StepDownProcess"/>
    <dgm:cxn modelId="{BE65625B-6629-4A45-A5D2-44DC12F314C7}" type="presParOf" srcId="{5D8CE41F-1C95-40BC-A75A-381913D0253D}" destId="{A21CCA43-04F5-4583-B0EB-2601BD8B050B}" srcOrd="2" destOrd="0" presId="urn:microsoft.com/office/officeart/2005/8/layout/StepDownProcess"/>
    <dgm:cxn modelId="{154293C3-4DA7-4656-9FA3-F88CFBF81679}" type="presParOf" srcId="{5363D481-78A4-4FA7-9033-CB6D13DABA79}" destId="{CCAED981-D3EC-4326-A58A-BB9E3E29F16F}" srcOrd="3" destOrd="0" presId="urn:microsoft.com/office/officeart/2005/8/layout/StepDownProcess"/>
    <dgm:cxn modelId="{D9B2DB3E-82EA-4903-8DA2-D2121DC9949C}" type="presParOf" srcId="{5363D481-78A4-4FA7-9033-CB6D13DABA79}" destId="{D19AEAA8-95DF-45BE-93CD-59ABA4C2F80B}" srcOrd="4" destOrd="0" presId="urn:microsoft.com/office/officeart/2005/8/layout/StepDownProcess"/>
    <dgm:cxn modelId="{F76EDE5B-F0C3-4D09-AEB5-BACDD9DD3DB2}" type="presParOf" srcId="{D19AEAA8-95DF-45BE-93CD-59ABA4C2F80B}" destId="{E566E08E-26EA-4BE5-BC77-D6E422992D40}" srcOrd="0" destOrd="0" presId="urn:microsoft.com/office/officeart/2005/8/layout/StepDownProcess"/>
    <dgm:cxn modelId="{34A96B00-EEEB-4D8C-AFEE-997000B2E92E}" type="presParOf" srcId="{D19AEAA8-95DF-45BE-93CD-59ABA4C2F80B}" destId="{FC20169B-06D2-4040-8704-18277574B234}" srcOrd="1" destOrd="0" presId="urn:microsoft.com/office/officeart/2005/8/layout/StepDownProcess"/>
    <dgm:cxn modelId="{E7AC038E-6790-4DE6-A95F-084629F8E35E}" type="presParOf" srcId="{D19AEAA8-95DF-45BE-93CD-59ABA4C2F80B}" destId="{CF8753ED-CB55-455D-8D2A-9C4350420344}" srcOrd="2" destOrd="0" presId="urn:microsoft.com/office/officeart/2005/8/layout/StepDownProcess"/>
    <dgm:cxn modelId="{01D1819E-AC15-4E9F-9C3D-4481EE39F0B9}" type="presParOf" srcId="{5363D481-78A4-4FA7-9033-CB6D13DABA79}" destId="{66DCDE6D-E407-44EF-A53C-E9F83BE44387}" srcOrd="5" destOrd="0" presId="urn:microsoft.com/office/officeart/2005/8/layout/StepDownProcess"/>
    <dgm:cxn modelId="{5BE2FC3A-4BB2-42A2-998F-F8CD21043E5C}" type="presParOf" srcId="{5363D481-78A4-4FA7-9033-CB6D13DABA79}" destId="{BEADD12E-555C-4D24-9F63-E1237532F073}" srcOrd="6" destOrd="0" presId="urn:microsoft.com/office/officeart/2005/8/layout/StepDownProcess"/>
    <dgm:cxn modelId="{60A48FB8-AF13-4CFF-824D-396E6F262299}" type="presParOf" srcId="{BEADD12E-555C-4D24-9F63-E1237532F073}" destId="{418C7673-FDAD-4170-AEF6-28058AE3A438}" srcOrd="0" destOrd="0" presId="urn:microsoft.com/office/officeart/2005/8/layout/StepDownProcess"/>
    <dgm:cxn modelId="{469B084C-F750-49DC-9D15-312D7394079D}" type="presParOf" srcId="{BEADD12E-555C-4D24-9F63-E1237532F073}" destId="{0945137F-43C8-4327-93BF-175B859AE884}" srcOrd="1" destOrd="0" presId="urn:microsoft.com/office/officeart/2005/8/layout/StepDownProcess"/>
    <dgm:cxn modelId="{82532853-06CB-42E7-B859-1C4AE8420D70}" type="presParOf" srcId="{BEADD12E-555C-4D24-9F63-E1237532F073}" destId="{51EFE2E4-56E2-491A-903D-8B14DF0D1D11}" srcOrd="2" destOrd="0" presId="urn:microsoft.com/office/officeart/2005/8/layout/StepDownProcess"/>
    <dgm:cxn modelId="{3A020FC1-FB7E-45DB-B347-9A16DC59BB97}" type="presParOf" srcId="{5363D481-78A4-4FA7-9033-CB6D13DABA79}" destId="{DC80635D-1E0B-4F31-9F71-8982569F8FD7}" srcOrd="7" destOrd="0" presId="urn:microsoft.com/office/officeart/2005/8/layout/StepDownProcess"/>
    <dgm:cxn modelId="{EB8510CF-40A6-45E7-A70C-C57C562E27BB}" type="presParOf" srcId="{5363D481-78A4-4FA7-9033-CB6D13DABA79}" destId="{1EB5E560-5E12-41ED-AB50-667ED1CAE464}" srcOrd="8" destOrd="0" presId="urn:microsoft.com/office/officeart/2005/8/layout/StepDownProcess"/>
    <dgm:cxn modelId="{5DFBA68C-8B8C-4998-A292-E5459D5985C7}" type="presParOf" srcId="{1EB5E560-5E12-41ED-AB50-667ED1CAE464}" destId="{1EFD1D3C-CB73-4F0F-8CE8-B3D345ECB657}" srcOrd="0" destOrd="0" presId="urn:microsoft.com/office/officeart/2005/8/layout/StepDownProcess"/>
    <dgm:cxn modelId="{2382960D-54A9-4302-8DB8-D134B21BD8E4}" type="presParOf" srcId="{1EB5E560-5E12-41ED-AB50-667ED1CAE464}" destId="{20F30B3B-A3B7-4B90-854E-4E8C4D7F30F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B7A5EB-BA23-43BE-B7E8-A9D8D296D4DD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pt-BR"/>
        </a:p>
      </dgm:t>
    </dgm:pt>
    <dgm:pt modelId="{C1E86DA2-2AB0-4D9C-AC60-C3BD8CE41435}">
      <dgm:prSet phldrT="[Texto]" custT="1"/>
      <dgm:spPr/>
      <dgm:t>
        <a:bodyPr/>
        <a:lstStyle/>
        <a:p>
          <a:r>
            <a:rPr lang="pt-BR" sz="1000" dirty="0" smtClean="0"/>
            <a:t>Tipo do Serviço</a:t>
          </a:r>
          <a:endParaRPr lang="pt-BR" sz="1000" dirty="0"/>
        </a:p>
      </dgm:t>
    </dgm:pt>
    <dgm:pt modelId="{A7BC634A-B35C-4512-9886-506A871EC212}" type="parTrans" cxnId="{9BA5D69F-5A6C-4F39-941D-8AFBB4478876}">
      <dgm:prSet/>
      <dgm:spPr/>
      <dgm:t>
        <a:bodyPr/>
        <a:lstStyle/>
        <a:p>
          <a:endParaRPr lang="pt-BR" sz="1000"/>
        </a:p>
      </dgm:t>
    </dgm:pt>
    <dgm:pt modelId="{284B0CDB-4DF7-402A-A5E4-775D3DF2587C}" type="sibTrans" cxnId="{9BA5D69F-5A6C-4F39-941D-8AFBB4478876}">
      <dgm:prSet/>
      <dgm:spPr/>
      <dgm:t>
        <a:bodyPr/>
        <a:lstStyle/>
        <a:p>
          <a:endParaRPr lang="pt-BR" sz="1000"/>
        </a:p>
      </dgm:t>
    </dgm:pt>
    <dgm:pt modelId="{B643DB14-F7B2-4A94-A279-FB222D823083}">
      <dgm:prSet phldrT="[Texto]" custT="1"/>
      <dgm:spPr/>
      <dgm:t>
        <a:bodyPr/>
        <a:lstStyle/>
        <a:p>
          <a:pPr algn="r"/>
          <a:r>
            <a:rPr lang="pt-BR" sz="1000" dirty="0" smtClean="0"/>
            <a:t>Incidente</a:t>
          </a:r>
          <a:endParaRPr lang="pt-BR" sz="1000" dirty="0"/>
        </a:p>
      </dgm:t>
    </dgm:pt>
    <dgm:pt modelId="{1008112E-2F19-40A7-BD06-BAB4DE793974}" type="parTrans" cxnId="{451E8395-D501-4BBB-A077-75E7B247A554}">
      <dgm:prSet/>
      <dgm:spPr/>
      <dgm:t>
        <a:bodyPr/>
        <a:lstStyle/>
        <a:p>
          <a:endParaRPr lang="pt-BR" sz="1000"/>
        </a:p>
      </dgm:t>
    </dgm:pt>
    <dgm:pt modelId="{DEA91230-6F12-4375-8E02-313A25BFF4A4}" type="sibTrans" cxnId="{451E8395-D501-4BBB-A077-75E7B247A554}">
      <dgm:prSet/>
      <dgm:spPr/>
      <dgm:t>
        <a:bodyPr/>
        <a:lstStyle/>
        <a:p>
          <a:endParaRPr lang="pt-BR" sz="1000"/>
        </a:p>
      </dgm:t>
    </dgm:pt>
    <dgm:pt modelId="{8ABD5587-F5C0-4F42-A607-7698DB76C909}">
      <dgm:prSet phldrT="[Texto]" custT="1"/>
      <dgm:spPr/>
      <dgm:t>
        <a:bodyPr/>
        <a:lstStyle/>
        <a:p>
          <a:r>
            <a:rPr lang="pt-BR" sz="1000" dirty="0" smtClean="0"/>
            <a:t>Qual é o produto / área que está sendo afetada</a:t>
          </a:r>
          <a:endParaRPr lang="pt-BR" sz="1000" dirty="0"/>
        </a:p>
      </dgm:t>
    </dgm:pt>
    <dgm:pt modelId="{0D3F3049-95C0-4BB5-A60B-CDD800325A00}" type="parTrans" cxnId="{991FABA8-55AD-4C7D-9A9A-B8D622CC32E9}">
      <dgm:prSet/>
      <dgm:spPr/>
      <dgm:t>
        <a:bodyPr/>
        <a:lstStyle/>
        <a:p>
          <a:endParaRPr lang="pt-BR" sz="1000"/>
        </a:p>
      </dgm:t>
    </dgm:pt>
    <dgm:pt modelId="{6595C852-B9B0-494E-AACC-4D3309114651}" type="sibTrans" cxnId="{991FABA8-55AD-4C7D-9A9A-B8D622CC32E9}">
      <dgm:prSet/>
      <dgm:spPr/>
      <dgm:t>
        <a:bodyPr/>
        <a:lstStyle/>
        <a:p>
          <a:endParaRPr lang="pt-BR" sz="1000"/>
        </a:p>
      </dgm:t>
    </dgm:pt>
    <dgm:pt modelId="{B80042BD-F115-4CF0-BAC4-FC4656F6160A}">
      <dgm:prSet phldrT="[Texto]" custT="1"/>
      <dgm:spPr/>
      <dgm:t>
        <a:bodyPr/>
        <a:lstStyle/>
        <a:p>
          <a:pPr algn="r"/>
          <a:r>
            <a:rPr lang="pt-BR" sz="1000" dirty="0" smtClean="0"/>
            <a:t>Corretora de Valores Mobiliários  </a:t>
          </a:r>
          <a:endParaRPr lang="pt-BR" sz="1000" dirty="0"/>
        </a:p>
      </dgm:t>
    </dgm:pt>
    <dgm:pt modelId="{78224851-B79A-4BA2-84FB-8C50F6BBEB62}" type="parTrans" cxnId="{8CB22D95-BD0D-4412-9D1A-B6AF98871C0E}">
      <dgm:prSet/>
      <dgm:spPr/>
      <dgm:t>
        <a:bodyPr/>
        <a:lstStyle/>
        <a:p>
          <a:endParaRPr lang="pt-BR" sz="1000"/>
        </a:p>
      </dgm:t>
    </dgm:pt>
    <dgm:pt modelId="{1642619A-D78D-41AF-B658-F7D054BE671B}" type="sibTrans" cxnId="{8CB22D95-BD0D-4412-9D1A-B6AF98871C0E}">
      <dgm:prSet/>
      <dgm:spPr/>
      <dgm:t>
        <a:bodyPr/>
        <a:lstStyle/>
        <a:p>
          <a:endParaRPr lang="pt-BR" sz="1000"/>
        </a:p>
      </dgm:t>
    </dgm:pt>
    <dgm:pt modelId="{3F7DC012-061F-4117-A74D-C2D9444E8589}">
      <dgm:prSet phldrT="[Texto]" custT="1"/>
      <dgm:spPr/>
      <dgm:t>
        <a:bodyPr/>
        <a:lstStyle/>
        <a:p>
          <a:r>
            <a:rPr lang="pt-BR" sz="1000" dirty="0" smtClean="0"/>
            <a:t>O que esta sendo afetado</a:t>
          </a:r>
          <a:endParaRPr lang="pt-BR" sz="1000" dirty="0"/>
        </a:p>
      </dgm:t>
    </dgm:pt>
    <dgm:pt modelId="{7C3D419F-3227-4E0A-B990-9912AA8034DB}" type="parTrans" cxnId="{CF52A72D-E3D5-406F-8B8F-26B2A756C09B}">
      <dgm:prSet/>
      <dgm:spPr/>
      <dgm:t>
        <a:bodyPr/>
        <a:lstStyle/>
        <a:p>
          <a:endParaRPr lang="pt-BR" sz="1000"/>
        </a:p>
      </dgm:t>
    </dgm:pt>
    <dgm:pt modelId="{467C54BE-B070-4155-B294-44FC0A0FACBA}" type="sibTrans" cxnId="{CF52A72D-E3D5-406F-8B8F-26B2A756C09B}">
      <dgm:prSet/>
      <dgm:spPr/>
      <dgm:t>
        <a:bodyPr/>
        <a:lstStyle/>
        <a:p>
          <a:endParaRPr lang="pt-BR" sz="1000"/>
        </a:p>
      </dgm:t>
    </dgm:pt>
    <dgm:pt modelId="{81964AD7-61FC-4609-8863-9BA07AD7B523}">
      <dgm:prSet phldrT="[Texto]" custT="1"/>
      <dgm:spPr/>
      <dgm:t>
        <a:bodyPr/>
        <a:lstStyle/>
        <a:p>
          <a:pPr algn="r"/>
          <a:r>
            <a:rPr lang="pt-BR" sz="1000" dirty="0" smtClean="0"/>
            <a:t>Simulação de Seguro de Veículos</a:t>
          </a:r>
          <a:endParaRPr lang="pt-BR" sz="1000" dirty="0"/>
        </a:p>
      </dgm:t>
    </dgm:pt>
    <dgm:pt modelId="{7154A12C-8A6A-4414-A7AD-9885FF44AE4D}" type="parTrans" cxnId="{0BDB32B6-2CE4-4477-AF38-8D0873FEA0F2}">
      <dgm:prSet/>
      <dgm:spPr/>
      <dgm:t>
        <a:bodyPr/>
        <a:lstStyle/>
        <a:p>
          <a:endParaRPr lang="pt-BR" sz="1000"/>
        </a:p>
      </dgm:t>
    </dgm:pt>
    <dgm:pt modelId="{80189DC5-DB62-4D60-B9CF-401F556A8A0D}" type="sibTrans" cxnId="{0BDB32B6-2CE4-4477-AF38-8D0873FEA0F2}">
      <dgm:prSet/>
      <dgm:spPr/>
      <dgm:t>
        <a:bodyPr/>
        <a:lstStyle/>
        <a:p>
          <a:endParaRPr lang="pt-BR" sz="1000"/>
        </a:p>
      </dgm:t>
    </dgm:pt>
    <dgm:pt modelId="{3B4BC5FC-F0EB-476A-A45E-9C1773EF0738}">
      <dgm:prSet phldrT="[Texto]" custT="1"/>
      <dgm:spPr/>
      <dgm:t>
        <a:bodyPr/>
        <a:lstStyle/>
        <a:p>
          <a:pPr algn="r"/>
          <a:r>
            <a:rPr lang="pt-BR" sz="1000" dirty="0" smtClean="0"/>
            <a:t>Solicitação de Serviço</a:t>
          </a:r>
          <a:endParaRPr lang="pt-BR" sz="1000" dirty="0"/>
        </a:p>
      </dgm:t>
    </dgm:pt>
    <dgm:pt modelId="{5E99BF71-3785-4C40-955E-4BAE22492192}" type="parTrans" cxnId="{1E7202C5-5928-4F0E-8541-C83B6CE3AEF8}">
      <dgm:prSet/>
      <dgm:spPr/>
      <dgm:t>
        <a:bodyPr/>
        <a:lstStyle/>
        <a:p>
          <a:endParaRPr lang="pt-BR" sz="1000"/>
        </a:p>
      </dgm:t>
    </dgm:pt>
    <dgm:pt modelId="{F39D43C5-40A3-4EF3-A211-E8692B7B1A71}" type="sibTrans" cxnId="{1E7202C5-5928-4F0E-8541-C83B6CE3AEF8}">
      <dgm:prSet/>
      <dgm:spPr/>
      <dgm:t>
        <a:bodyPr/>
        <a:lstStyle/>
        <a:p>
          <a:endParaRPr lang="pt-BR" sz="1000"/>
        </a:p>
      </dgm:t>
    </dgm:pt>
    <dgm:pt modelId="{524B70E7-FCBD-4B57-8549-712558A2A737}">
      <dgm:prSet custT="1"/>
      <dgm:spPr/>
      <dgm:t>
        <a:bodyPr/>
        <a:lstStyle/>
        <a:p>
          <a:pPr algn="r"/>
          <a:r>
            <a:rPr lang="pt-BR" sz="1000" dirty="0" smtClean="0"/>
            <a:t>Outro </a:t>
          </a:r>
          <a:r>
            <a:rPr lang="pt-BR" sz="1000" dirty="0" err="1" smtClean="0"/>
            <a:t>subCategoria</a:t>
          </a:r>
          <a:endParaRPr lang="pt-BR" sz="1000" dirty="0"/>
        </a:p>
      </dgm:t>
    </dgm:pt>
    <dgm:pt modelId="{7DBDA091-CA9C-4419-9C5D-C501E965E6C8}" type="parTrans" cxnId="{003153ED-C05B-4573-8AF0-C09961955D08}">
      <dgm:prSet/>
      <dgm:spPr/>
      <dgm:t>
        <a:bodyPr/>
        <a:lstStyle/>
        <a:p>
          <a:endParaRPr lang="pt-BR" sz="1200"/>
        </a:p>
      </dgm:t>
    </dgm:pt>
    <dgm:pt modelId="{B7417D83-6A6F-47FC-B510-709DDF5397A5}" type="sibTrans" cxnId="{003153ED-C05B-4573-8AF0-C09961955D08}">
      <dgm:prSet/>
      <dgm:spPr/>
      <dgm:t>
        <a:bodyPr/>
        <a:lstStyle/>
        <a:p>
          <a:endParaRPr lang="pt-BR" sz="1200"/>
        </a:p>
      </dgm:t>
    </dgm:pt>
    <dgm:pt modelId="{4498DBA3-DD99-4251-9007-2049A5CE82D1}">
      <dgm:prSet custT="1"/>
      <dgm:spPr/>
      <dgm:t>
        <a:bodyPr/>
        <a:lstStyle/>
        <a:p>
          <a:pPr algn="r"/>
          <a:r>
            <a:rPr lang="pt-BR" sz="1000" dirty="0" smtClean="0"/>
            <a:t>.....</a:t>
          </a:r>
          <a:endParaRPr lang="pt-BR" sz="1000" dirty="0"/>
        </a:p>
      </dgm:t>
    </dgm:pt>
    <dgm:pt modelId="{C0487B17-1214-4CB7-A623-4AA5ADF62B51}" type="parTrans" cxnId="{65AEC8AE-99B5-4A48-8EB2-B089734CAFC5}">
      <dgm:prSet/>
      <dgm:spPr/>
      <dgm:t>
        <a:bodyPr/>
        <a:lstStyle/>
        <a:p>
          <a:endParaRPr lang="pt-BR" sz="1200"/>
        </a:p>
      </dgm:t>
    </dgm:pt>
    <dgm:pt modelId="{1560F10D-1EBE-45F5-BB19-18F92063CBB1}" type="sibTrans" cxnId="{65AEC8AE-99B5-4A48-8EB2-B089734CAFC5}">
      <dgm:prSet/>
      <dgm:spPr/>
      <dgm:t>
        <a:bodyPr/>
        <a:lstStyle/>
        <a:p>
          <a:endParaRPr lang="pt-BR" sz="1200"/>
        </a:p>
      </dgm:t>
    </dgm:pt>
    <dgm:pt modelId="{96BEC69A-430C-4843-8021-C5ADBB1F1976}">
      <dgm:prSet custT="1"/>
      <dgm:spPr/>
      <dgm:t>
        <a:bodyPr/>
        <a:lstStyle/>
        <a:p>
          <a:pPr algn="r"/>
          <a:r>
            <a:rPr lang="pt-BR" sz="1000" dirty="0" smtClean="0"/>
            <a:t>Criticidade</a:t>
          </a:r>
          <a:endParaRPr lang="pt-BR" sz="1000" dirty="0"/>
        </a:p>
      </dgm:t>
    </dgm:pt>
    <dgm:pt modelId="{E1FF0328-7309-47AF-B0A6-A01054E8DB9A}" type="parTrans" cxnId="{29F67D0E-5DF4-4D21-8992-5CB4A6C7A772}">
      <dgm:prSet/>
      <dgm:spPr/>
      <dgm:t>
        <a:bodyPr/>
        <a:lstStyle/>
        <a:p>
          <a:endParaRPr lang="pt-BR" sz="1200"/>
        </a:p>
      </dgm:t>
    </dgm:pt>
    <dgm:pt modelId="{67625D36-5A33-4ACB-939F-9FA4FC82D5C0}" type="sibTrans" cxnId="{29F67D0E-5DF4-4D21-8992-5CB4A6C7A772}">
      <dgm:prSet/>
      <dgm:spPr/>
      <dgm:t>
        <a:bodyPr/>
        <a:lstStyle/>
        <a:p>
          <a:endParaRPr lang="pt-BR" sz="1200"/>
        </a:p>
      </dgm:t>
    </dgm:pt>
    <dgm:pt modelId="{A556E3E8-F9B8-4E9F-826A-68D2B6F44E91}">
      <dgm:prSet custT="1"/>
      <dgm:spPr/>
      <dgm:t>
        <a:bodyPr/>
        <a:lstStyle/>
        <a:p>
          <a:pPr algn="r"/>
          <a:r>
            <a:rPr lang="pt-BR" sz="1000" dirty="0" smtClean="0"/>
            <a:t>1 - Extrema</a:t>
          </a:r>
          <a:endParaRPr lang="pt-BR" sz="1000" dirty="0"/>
        </a:p>
      </dgm:t>
    </dgm:pt>
    <dgm:pt modelId="{C1A7A36E-0D4E-4A4D-AC3F-AF7C43FA0E79}" type="parTrans" cxnId="{F1D58166-AF5C-4E45-A098-A88C52AD7518}">
      <dgm:prSet/>
      <dgm:spPr/>
      <dgm:t>
        <a:bodyPr/>
        <a:lstStyle/>
        <a:p>
          <a:endParaRPr lang="pt-BR" sz="1200"/>
        </a:p>
      </dgm:t>
    </dgm:pt>
    <dgm:pt modelId="{C6CD3FC0-095F-49D2-B606-5084FE76EC35}" type="sibTrans" cxnId="{F1D58166-AF5C-4E45-A098-A88C52AD7518}">
      <dgm:prSet/>
      <dgm:spPr/>
      <dgm:t>
        <a:bodyPr/>
        <a:lstStyle/>
        <a:p>
          <a:endParaRPr lang="pt-BR" sz="1200"/>
        </a:p>
      </dgm:t>
    </dgm:pt>
    <dgm:pt modelId="{39470267-838A-44FB-AB82-232A583E61C4}">
      <dgm:prSet custT="1"/>
      <dgm:spPr/>
      <dgm:t>
        <a:bodyPr/>
        <a:lstStyle/>
        <a:p>
          <a:pPr algn="r"/>
          <a:r>
            <a:rPr lang="pt-BR" sz="1000" smtClean="0"/>
            <a:t>2 - Alta</a:t>
          </a:r>
          <a:endParaRPr lang="pt-BR" sz="1000" dirty="0"/>
        </a:p>
      </dgm:t>
    </dgm:pt>
    <dgm:pt modelId="{EEBD2346-4AC4-4353-84FD-A7A8C89D297D}" type="parTrans" cxnId="{C9C5DA85-302E-458F-A8E6-A82858B8AE48}">
      <dgm:prSet/>
      <dgm:spPr/>
      <dgm:t>
        <a:bodyPr/>
        <a:lstStyle/>
        <a:p>
          <a:endParaRPr lang="pt-BR" sz="1200"/>
        </a:p>
      </dgm:t>
    </dgm:pt>
    <dgm:pt modelId="{B63E9921-D853-4D61-9119-98AD5BDEC76F}" type="sibTrans" cxnId="{C9C5DA85-302E-458F-A8E6-A82858B8AE48}">
      <dgm:prSet/>
      <dgm:spPr/>
      <dgm:t>
        <a:bodyPr/>
        <a:lstStyle/>
        <a:p>
          <a:endParaRPr lang="pt-BR" sz="1200"/>
        </a:p>
      </dgm:t>
    </dgm:pt>
    <dgm:pt modelId="{705EC0B8-B185-4528-95A2-B67A1E0005EC}">
      <dgm:prSet custT="1"/>
      <dgm:spPr/>
      <dgm:t>
        <a:bodyPr/>
        <a:lstStyle/>
        <a:p>
          <a:pPr algn="r"/>
          <a:r>
            <a:rPr lang="pt-BR" sz="1000" dirty="0" smtClean="0"/>
            <a:t>Private Bank </a:t>
          </a:r>
        </a:p>
      </dgm:t>
    </dgm:pt>
    <dgm:pt modelId="{8CE97D6D-155E-47B0-854D-C1E0437F4FF6}" type="parTrans" cxnId="{E3FA3E14-B3B2-4AAE-81DC-D01A4A90BDA7}">
      <dgm:prSet/>
      <dgm:spPr/>
      <dgm:t>
        <a:bodyPr/>
        <a:lstStyle/>
        <a:p>
          <a:endParaRPr lang="pt-BR" sz="1600"/>
        </a:p>
      </dgm:t>
    </dgm:pt>
    <dgm:pt modelId="{FB4FDD8D-B510-4FA1-8DCA-A279291F6552}" type="sibTrans" cxnId="{E3FA3E14-B3B2-4AAE-81DC-D01A4A90BDA7}">
      <dgm:prSet/>
      <dgm:spPr/>
      <dgm:t>
        <a:bodyPr/>
        <a:lstStyle/>
        <a:p>
          <a:endParaRPr lang="pt-BR" sz="1600"/>
        </a:p>
      </dgm:t>
    </dgm:pt>
    <dgm:pt modelId="{4A9453D6-3185-48D7-9C22-1CAB575CB0DC}">
      <dgm:prSet custT="1"/>
      <dgm:spPr/>
      <dgm:t>
        <a:bodyPr/>
        <a:lstStyle/>
        <a:p>
          <a:pPr algn="r"/>
          <a:r>
            <a:rPr lang="pt-BR" sz="1000" dirty="0" smtClean="0"/>
            <a:t>Financiamento de Veículos</a:t>
          </a:r>
        </a:p>
      </dgm:t>
    </dgm:pt>
    <dgm:pt modelId="{C1DF783D-2929-42B9-A53C-1B12FB872E03}" type="parTrans" cxnId="{74238D19-FEC7-488E-8017-A593DD477E26}">
      <dgm:prSet/>
      <dgm:spPr/>
      <dgm:t>
        <a:bodyPr/>
        <a:lstStyle/>
        <a:p>
          <a:endParaRPr lang="pt-BR" sz="1600"/>
        </a:p>
      </dgm:t>
    </dgm:pt>
    <dgm:pt modelId="{F5AE9C6E-BCE9-4E62-B8B5-97F4697C2A17}" type="sibTrans" cxnId="{74238D19-FEC7-488E-8017-A593DD477E26}">
      <dgm:prSet/>
      <dgm:spPr/>
      <dgm:t>
        <a:bodyPr/>
        <a:lstStyle/>
        <a:p>
          <a:endParaRPr lang="pt-BR" sz="1600"/>
        </a:p>
      </dgm:t>
    </dgm:pt>
    <dgm:pt modelId="{F65C7E08-F5A0-4520-A2CA-00C4A73F6D29}">
      <dgm:prSet custT="1"/>
      <dgm:spPr/>
      <dgm:t>
        <a:bodyPr/>
        <a:lstStyle/>
        <a:p>
          <a:pPr algn="r"/>
          <a:r>
            <a:rPr lang="pt-BR" sz="1000" dirty="0" smtClean="0"/>
            <a:t>Limite do Cartão de Crédito</a:t>
          </a:r>
        </a:p>
      </dgm:t>
    </dgm:pt>
    <dgm:pt modelId="{D0AD6EE2-5327-4B7C-A3C0-D2B5C30BE867}" type="parTrans" cxnId="{27196B09-DF7B-4A82-A6C2-F6668CE71325}">
      <dgm:prSet/>
      <dgm:spPr/>
      <dgm:t>
        <a:bodyPr/>
        <a:lstStyle/>
        <a:p>
          <a:endParaRPr lang="pt-BR" sz="1600"/>
        </a:p>
      </dgm:t>
    </dgm:pt>
    <dgm:pt modelId="{2C3B737B-4AC5-424E-95F2-C3CD12EAFA2A}" type="sibTrans" cxnId="{27196B09-DF7B-4A82-A6C2-F6668CE71325}">
      <dgm:prSet/>
      <dgm:spPr/>
      <dgm:t>
        <a:bodyPr/>
        <a:lstStyle/>
        <a:p>
          <a:endParaRPr lang="pt-BR" sz="1600"/>
        </a:p>
      </dgm:t>
    </dgm:pt>
    <dgm:pt modelId="{CD103EAB-B31B-4335-BD92-AD1172E9C739}">
      <dgm:prSet custT="1"/>
      <dgm:spPr/>
      <dgm:t>
        <a:bodyPr/>
        <a:lstStyle/>
        <a:p>
          <a:pPr algn="r"/>
          <a:endParaRPr lang="pt-BR" sz="1000" dirty="0" smtClean="0"/>
        </a:p>
      </dgm:t>
    </dgm:pt>
    <dgm:pt modelId="{527FA83F-517F-492B-8D8C-5E3AF1A5E851}" type="parTrans" cxnId="{8CC5A91A-01E9-4965-9D68-785A3A792BF4}">
      <dgm:prSet/>
      <dgm:spPr/>
      <dgm:t>
        <a:bodyPr/>
        <a:lstStyle/>
        <a:p>
          <a:endParaRPr lang="pt-BR" sz="1600"/>
        </a:p>
      </dgm:t>
    </dgm:pt>
    <dgm:pt modelId="{16666073-1F23-4E68-B487-F6A84E23472A}" type="sibTrans" cxnId="{8CC5A91A-01E9-4965-9D68-785A3A792BF4}">
      <dgm:prSet/>
      <dgm:spPr/>
      <dgm:t>
        <a:bodyPr/>
        <a:lstStyle/>
        <a:p>
          <a:endParaRPr lang="pt-BR" sz="1600"/>
        </a:p>
      </dgm:t>
    </dgm:pt>
    <dgm:pt modelId="{30FB74E6-5F6A-48CA-8143-EF4D8A179F39}">
      <dgm:prSet custT="1"/>
      <dgm:spPr/>
      <dgm:t>
        <a:bodyPr/>
        <a:lstStyle/>
        <a:p>
          <a:pPr algn="r"/>
          <a:r>
            <a:rPr lang="pt-BR" sz="1000" b="0" i="0" u="none" dirty="0" smtClean="0"/>
            <a:t>Simulação Proposta</a:t>
          </a:r>
          <a:endParaRPr lang="pt-BR" sz="1000" dirty="0" smtClean="0"/>
        </a:p>
      </dgm:t>
    </dgm:pt>
    <dgm:pt modelId="{A8E4BD91-9980-4CFD-B6C1-F42B10C2BE71}" type="parTrans" cxnId="{FAE8AA40-D4EE-4BAB-82A8-FCA3EDD8CBFD}">
      <dgm:prSet/>
      <dgm:spPr/>
      <dgm:t>
        <a:bodyPr/>
        <a:lstStyle/>
        <a:p>
          <a:endParaRPr lang="pt-BR" sz="1600"/>
        </a:p>
      </dgm:t>
    </dgm:pt>
    <dgm:pt modelId="{0CD66263-6457-498F-BA00-969DDCE5A70F}" type="sibTrans" cxnId="{FAE8AA40-D4EE-4BAB-82A8-FCA3EDD8CBFD}">
      <dgm:prSet/>
      <dgm:spPr/>
      <dgm:t>
        <a:bodyPr/>
        <a:lstStyle/>
        <a:p>
          <a:endParaRPr lang="pt-BR" sz="1600"/>
        </a:p>
      </dgm:t>
    </dgm:pt>
    <dgm:pt modelId="{9E0AB217-77CA-48FF-811D-B0EAC515865E}">
      <dgm:prSet custT="1"/>
      <dgm:spPr/>
      <dgm:t>
        <a:bodyPr/>
        <a:lstStyle/>
        <a:p>
          <a:pPr algn="r"/>
          <a:r>
            <a:rPr lang="pt-BR" sz="1000" dirty="0" smtClean="0"/>
            <a:t>3 – Moderada</a:t>
          </a:r>
          <a:endParaRPr lang="pt-BR" sz="1000" dirty="0"/>
        </a:p>
      </dgm:t>
    </dgm:pt>
    <dgm:pt modelId="{33D67FD0-3AF5-47A7-BE3C-2D6D579149FA}" type="sibTrans" cxnId="{E435C7BE-7987-497B-AF64-B32F724CFF6C}">
      <dgm:prSet/>
      <dgm:spPr/>
      <dgm:t>
        <a:bodyPr/>
        <a:lstStyle/>
        <a:p>
          <a:endParaRPr lang="pt-BR" sz="1200"/>
        </a:p>
      </dgm:t>
    </dgm:pt>
    <dgm:pt modelId="{AFBA6E40-1A56-4567-82B0-D5D707074187}" type="parTrans" cxnId="{E435C7BE-7987-497B-AF64-B32F724CFF6C}">
      <dgm:prSet/>
      <dgm:spPr/>
      <dgm:t>
        <a:bodyPr/>
        <a:lstStyle/>
        <a:p>
          <a:endParaRPr lang="pt-BR" sz="1200"/>
        </a:p>
      </dgm:t>
    </dgm:pt>
    <dgm:pt modelId="{C0A9B89A-48AF-4821-A730-D4FD978F6FBF}">
      <dgm:prSet custT="1"/>
      <dgm:spPr/>
      <dgm:t>
        <a:bodyPr/>
        <a:lstStyle/>
        <a:p>
          <a:pPr algn="r"/>
          <a:r>
            <a:rPr lang="pt-BR" sz="1000" dirty="0" smtClean="0"/>
            <a:t>....</a:t>
          </a:r>
          <a:endParaRPr lang="pt-BR" sz="1000" dirty="0"/>
        </a:p>
      </dgm:t>
    </dgm:pt>
    <dgm:pt modelId="{C1A7784C-C960-48D8-9F8C-02C669FC58C7}" type="parTrans" cxnId="{FFA370FE-1E69-4459-9183-64F6DC2F6A51}">
      <dgm:prSet/>
      <dgm:spPr/>
      <dgm:t>
        <a:bodyPr/>
        <a:lstStyle/>
        <a:p>
          <a:endParaRPr lang="pt-BR"/>
        </a:p>
      </dgm:t>
    </dgm:pt>
    <dgm:pt modelId="{68D37255-68C3-47EB-B65C-525033DAD3DE}" type="sibTrans" cxnId="{FFA370FE-1E69-4459-9183-64F6DC2F6A51}">
      <dgm:prSet/>
      <dgm:spPr/>
      <dgm:t>
        <a:bodyPr/>
        <a:lstStyle/>
        <a:p>
          <a:endParaRPr lang="pt-BR"/>
        </a:p>
      </dgm:t>
    </dgm:pt>
    <dgm:pt modelId="{5363D481-78A4-4FA7-9033-CB6D13DABA79}" type="pres">
      <dgm:prSet presAssocID="{3EB7A5EB-BA23-43BE-B7E8-A9D8D296D4DD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C0B7F682-08C9-42F0-975D-2E516FB27948}" type="pres">
      <dgm:prSet presAssocID="{C1E86DA2-2AB0-4D9C-AC60-C3BD8CE41435}" presName="composite" presStyleCnt="0"/>
      <dgm:spPr/>
      <dgm:t>
        <a:bodyPr/>
        <a:lstStyle/>
        <a:p>
          <a:endParaRPr lang="pt-BR"/>
        </a:p>
      </dgm:t>
    </dgm:pt>
    <dgm:pt modelId="{28C77C7D-E668-43EB-8A70-35E5A30E76D7}" type="pres">
      <dgm:prSet presAssocID="{C1E86DA2-2AB0-4D9C-AC60-C3BD8CE41435}" presName="bentUpArrow1" presStyleLbl="alignImgPlace1" presStyleIdx="0" presStyleCnt="4"/>
      <dgm:spPr/>
      <dgm:t>
        <a:bodyPr/>
        <a:lstStyle/>
        <a:p>
          <a:endParaRPr lang="pt-BR"/>
        </a:p>
      </dgm:t>
    </dgm:pt>
    <dgm:pt modelId="{E8AFC15F-0408-4C28-B76A-84D925483226}" type="pres">
      <dgm:prSet presAssocID="{C1E86DA2-2AB0-4D9C-AC60-C3BD8CE4143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26E0D27-668F-42A8-8C2F-866677125A93}" type="pres">
      <dgm:prSet presAssocID="{C1E86DA2-2AB0-4D9C-AC60-C3BD8CE41435}" presName="ChildText" presStyleLbl="revTx" presStyleIdx="0" presStyleCnt="5" custScaleX="3058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B200AD5-E8D4-423B-94CB-AD962597241B}" type="pres">
      <dgm:prSet presAssocID="{284B0CDB-4DF7-402A-A5E4-775D3DF2587C}" presName="sibTrans" presStyleCnt="0"/>
      <dgm:spPr/>
      <dgm:t>
        <a:bodyPr/>
        <a:lstStyle/>
        <a:p>
          <a:endParaRPr lang="pt-BR"/>
        </a:p>
      </dgm:t>
    </dgm:pt>
    <dgm:pt modelId="{5D8CE41F-1C95-40BC-A75A-381913D0253D}" type="pres">
      <dgm:prSet presAssocID="{8ABD5587-F5C0-4F42-A607-7698DB76C909}" presName="composite" presStyleCnt="0"/>
      <dgm:spPr/>
      <dgm:t>
        <a:bodyPr/>
        <a:lstStyle/>
        <a:p>
          <a:endParaRPr lang="pt-BR"/>
        </a:p>
      </dgm:t>
    </dgm:pt>
    <dgm:pt modelId="{9DB9CF15-338F-4070-AEBB-38EC1DC9B27E}" type="pres">
      <dgm:prSet presAssocID="{8ABD5587-F5C0-4F42-A607-7698DB76C909}" presName="bentUpArrow1" presStyleLbl="alignImgPlace1" presStyleIdx="1" presStyleCnt="4"/>
      <dgm:spPr/>
      <dgm:t>
        <a:bodyPr/>
        <a:lstStyle/>
        <a:p>
          <a:endParaRPr lang="pt-BR"/>
        </a:p>
      </dgm:t>
    </dgm:pt>
    <dgm:pt modelId="{C265A85E-1672-4472-A6C0-68356AA0533A}" type="pres">
      <dgm:prSet presAssocID="{8ABD5587-F5C0-4F42-A607-7698DB76C909}" presName="ParentText" presStyleLbl="node1" presStyleIdx="1" presStyleCnt="5" custScaleX="12908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21CCA43-04F5-4583-B0EB-2601BD8B050B}" type="pres">
      <dgm:prSet presAssocID="{8ABD5587-F5C0-4F42-A607-7698DB76C909}" presName="ChildText" presStyleLbl="revTx" presStyleIdx="1" presStyleCnt="5" custScaleX="336352" custLinFactX="32872" custLinFactNeighborX="100000" custLinFactNeighborY="-185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CAED981-D3EC-4326-A58A-BB9E3E29F16F}" type="pres">
      <dgm:prSet presAssocID="{6595C852-B9B0-494E-AACC-4D3309114651}" presName="sibTrans" presStyleCnt="0"/>
      <dgm:spPr/>
      <dgm:t>
        <a:bodyPr/>
        <a:lstStyle/>
        <a:p>
          <a:endParaRPr lang="pt-BR"/>
        </a:p>
      </dgm:t>
    </dgm:pt>
    <dgm:pt modelId="{D19AEAA8-95DF-45BE-93CD-59ABA4C2F80B}" type="pres">
      <dgm:prSet presAssocID="{3F7DC012-061F-4117-A74D-C2D9444E8589}" presName="composite" presStyleCnt="0"/>
      <dgm:spPr/>
      <dgm:t>
        <a:bodyPr/>
        <a:lstStyle/>
        <a:p>
          <a:endParaRPr lang="pt-BR"/>
        </a:p>
      </dgm:t>
    </dgm:pt>
    <dgm:pt modelId="{E566E08E-26EA-4BE5-BC77-D6E422992D40}" type="pres">
      <dgm:prSet presAssocID="{3F7DC012-061F-4117-A74D-C2D9444E8589}" presName="bentUpArrow1" presStyleLbl="alignImgPlace1" presStyleIdx="2" presStyleCnt="4"/>
      <dgm:spPr/>
      <dgm:t>
        <a:bodyPr/>
        <a:lstStyle/>
        <a:p>
          <a:endParaRPr lang="pt-BR"/>
        </a:p>
      </dgm:t>
    </dgm:pt>
    <dgm:pt modelId="{FC20169B-06D2-4040-8704-18277574B234}" type="pres">
      <dgm:prSet presAssocID="{3F7DC012-061F-4117-A74D-C2D9444E8589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8753ED-CB55-455D-8D2A-9C4350420344}" type="pres">
      <dgm:prSet presAssocID="{3F7DC012-061F-4117-A74D-C2D9444E8589}" presName="ChildText" presStyleLbl="revTx" presStyleIdx="2" presStyleCnt="5" custScaleX="388676" custLinFactNeighborX="5830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6DCDE6D-E407-44EF-A53C-E9F83BE44387}" type="pres">
      <dgm:prSet presAssocID="{467C54BE-B070-4155-B294-44FC0A0FACBA}" presName="sibTrans" presStyleCnt="0"/>
      <dgm:spPr/>
      <dgm:t>
        <a:bodyPr/>
        <a:lstStyle/>
        <a:p>
          <a:endParaRPr lang="pt-BR"/>
        </a:p>
      </dgm:t>
    </dgm:pt>
    <dgm:pt modelId="{BEADD12E-555C-4D24-9F63-E1237532F073}" type="pres">
      <dgm:prSet presAssocID="{524B70E7-FCBD-4B57-8549-712558A2A737}" presName="composite" presStyleCnt="0"/>
      <dgm:spPr/>
      <dgm:t>
        <a:bodyPr/>
        <a:lstStyle/>
        <a:p>
          <a:endParaRPr lang="pt-BR"/>
        </a:p>
      </dgm:t>
    </dgm:pt>
    <dgm:pt modelId="{418C7673-FDAD-4170-AEF6-28058AE3A438}" type="pres">
      <dgm:prSet presAssocID="{524B70E7-FCBD-4B57-8549-712558A2A737}" presName="bentUpArrow1" presStyleLbl="alignImgPlace1" presStyleIdx="3" presStyleCnt="4"/>
      <dgm:spPr/>
      <dgm:t>
        <a:bodyPr/>
        <a:lstStyle/>
        <a:p>
          <a:endParaRPr lang="pt-BR"/>
        </a:p>
      </dgm:t>
    </dgm:pt>
    <dgm:pt modelId="{0945137F-43C8-4327-93BF-175B859AE884}" type="pres">
      <dgm:prSet presAssocID="{524B70E7-FCBD-4B57-8549-712558A2A737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EFE2E4-56E2-491A-903D-8B14DF0D1D11}" type="pres">
      <dgm:prSet presAssocID="{524B70E7-FCBD-4B57-8549-712558A2A737}" presName="ChildText" presStyleLbl="revTx" presStyleIdx="3" presStyleCnt="5" custScaleX="836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80635D-1E0B-4F31-9F71-8982569F8FD7}" type="pres">
      <dgm:prSet presAssocID="{B7417D83-6A6F-47FC-B510-709DDF5397A5}" presName="sibTrans" presStyleCnt="0"/>
      <dgm:spPr/>
      <dgm:t>
        <a:bodyPr/>
        <a:lstStyle/>
        <a:p>
          <a:endParaRPr lang="pt-BR"/>
        </a:p>
      </dgm:t>
    </dgm:pt>
    <dgm:pt modelId="{1EB5E560-5E12-41ED-AB50-667ED1CAE464}" type="pres">
      <dgm:prSet presAssocID="{96BEC69A-430C-4843-8021-C5ADBB1F1976}" presName="composite" presStyleCnt="0"/>
      <dgm:spPr/>
      <dgm:t>
        <a:bodyPr/>
        <a:lstStyle/>
        <a:p>
          <a:endParaRPr lang="pt-BR"/>
        </a:p>
      </dgm:t>
    </dgm:pt>
    <dgm:pt modelId="{1EFD1D3C-CB73-4F0F-8CE8-B3D345ECB657}" type="pres">
      <dgm:prSet presAssocID="{96BEC69A-430C-4843-8021-C5ADBB1F1976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0F30B3B-A3B7-4B90-854E-4E8C4D7F30F1}" type="pres">
      <dgm:prSet presAssocID="{96BEC69A-430C-4843-8021-C5ADBB1F1976}" presName="FinalChildText" presStyleLbl="revTx" presStyleIdx="4" presStyleCnt="5" custScaleX="1905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474C286-4BC6-4A4B-8BD2-6A2CE3C14412}" type="presOf" srcId="{F65C7E08-F5A0-4520-A2CA-00C4A73F6D29}" destId="{CF8753ED-CB55-455D-8D2A-9C4350420344}" srcOrd="0" destOrd="1" presId="urn:microsoft.com/office/officeart/2005/8/layout/StepDownProcess"/>
    <dgm:cxn modelId="{658792AC-4CB4-450D-908E-07893A4EF7E0}" type="presOf" srcId="{C1E86DA2-2AB0-4D9C-AC60-C3BD8CE41435}" destId="{E8AFC15F-0408-4C28-B76A-84D925483226}" srcOrd="0" destOrd="0" presId="urn:microsoft.com/office/officeart/2005/8/layout/StepDownProcess"/>
    <dgm:cxn modelId="{451E8395-D501-4BBB-A077-75E7B247A554}" srcId="{C1E86DA2-2AB0-4D9C-AC60-C3BD8CE41435}" destId="{B643DB14-F7B2-4A94-A279-FB222D823083}" srcOrd="0" destOrd="0" parTransId="{1008112E-2F19-40A7-BD06-BAB4DE793974}" sibTransId="{DEA91230-6F12-4375-8E02-313A25BFF4A4}"/>
    <dgm:cxn modelId="{0BDB32B6-2CE4-4477-AF38-8D0873FEA0F2}" srcId="{3F7DC012-061F-4117-A74D-C2D9444E8589}" destId="{81964AD7-61FC-4609-8863-9BA07AD7B523}" srcOrd="0" destOrd="0" parTransId="{7154A12C-8A6A-4414-A7AD-9885FF44AE4D}" sibTransId="{80189DC5-DB62-4D60-B9CF-401F556A8A0D}"/>
    <dgm:cxn modelId="{47745F7A-69C4-44AA-82F0-A771C892B82F}" type="presOf" srcId="{3EB7A5EB-BA23-43BE-B7E8-A9D8D296D4DD}" destId="{5363D481-78A4-4FA7-9033-CB6D13DABA79}" srcOrd="0" destOrd="0" presId="urn:microsoft.com/office/officeart/2005/8/layout/StepDownProcess"/>
    <dgm:cxn modelId="{991FABA8-55AD-4C7D-9A9A-B8D622CC32E9}" srcId="{3EB7A5EB-BA23-43BE-B7E8-A9D8D296D4DD}" destId="{8ABD5587-F5C0-4F42-A607-7698DB76C909}" srcOrd="1" destOrd="0" parTransId="{0D3F3049-95C0-4BB5-A60B-CDD800325A00}" sibTransId="{6595C852-B9B0-494E-AACC-4D3309114651}"/>
    <dgm:cxn modelId="{93E8BCB0-2B32-4AAF-B3EA-0515BF45BCE1}" type="presOf" srcId="{A556E3E8-F9B8-4E9F-826A-68D2B6F44E91}" destId="{20F30B3B-A3B7-4B90-854E-4E8C4D7F30F1}" srcOrd="0" destOrd="0" presId="urn:microsoft.com/office/officeart/2005/8/layout/StepDownProcess"/>
    <dgm:cxn modelId="{A6D87B8F-5BC9-4B73-9FA4-9B3051D03CB3}" type="presOf" srcId="{81964AD7-61FC-4609-8863-9BA07AD7B523}" destId="{CF8753ED-CB55-455D-8D2A-9C4350420344}" srcOrd="0" destOrd="0" presId="urn:microsoft.com/office/officeart/2005/8/layout/StepDownProcess"/>
    <dgm:cxn modelId="{8CB22D95-BD0D-4412-9D1A-B6AF98871C0E}" srcId="{8ABD5587-F5C0-4F42-A607-7698DB76C909}" destId="{B80042BD-F115-4CF0-BAC4-FC4656F6160A}" srcOrd="0" destOrd="0" parTransId="{78224851-B79A-4BA2-84FB-8C50F6BBEB62}" sibTransId="{1642619A-D78D-41AF-B658-F7D054BE671B}"/>
    <dgm:cxn modelId="{7C059715-B7C6-4DB4-A886-F5EF7BD283E2}" type="presOf" srcId="{8ABD5587-F5C0-4F42-A607-7698DB76C909}" destId="{C265A85E-1672-4472-A6C0-68356AA0533A}" srcOrd="0" destOrd="0" presId="urn:microsoft.com/office/officeart/2005/8/layout/StepDownProcess"/>
    <dgm:cxn modelId="{E2A8A14C-F583-46E0-970F-4B02B2832C99}" type="presOf" srcId="{30FB74E6-5F6A-48CA-8143-EF4D8A179F39}" destId="{CF8753ED-CB55-455D-8D2A-9C4350420344}" srcOrd="0" destOrd="2" presId="urn:microsoft.com/office/officeart/2005/8/layout/StepDownProcess"/>
    <dgm:cxn modelId="{1E7202C5-5928-4F0E-8541-C83B6CE3AEF8}" srcId="{C1E86DA2-2AB0-4D9C-AC60-C3BD8CE41435}" destId="{3B4BC5FC-F0EB-476A-A45E-9C1773EF0738}" srcOrd="1" destOrd="0" parTransId="{5E99BF71-3785-4C40-955E-4BAE22492192}" sibTransId="{F39D43C5-40A3-4EF3-A211-E8692B7B1A71}"/>
    <dgm:cxn modelId="{CF52A72D-E3D5-406F-8B8F-26B2A756C09B}" srcId="{3EB7A5EB-BA23-43BE-B7E8-A9D8D296D4DD}" destId="{3F7DC012-061F-4117-A74D-C2D9444E8589}" srcOrd="2" destOrd="0" parTransId="{7C3D419F-3227-4E0A-B990-9912AA8034DB}" sibTransId="{467C54BE-B070-4155-B294-44FC0A0FACBA}"/>
    <dgm:cxn modelId="{91852C2D-066F-4E82-A34C-AC199968B28B}" type="presOf" srcId="{B80042BD-F115-4CF0-BAC4-FC4656F6160A}" destId="{A21CCA43-04F5-4583-B0EB-2601BD8B050B}" srcOrd="0" destOrd="0" presId="urn:microsoft.com/office/officeart/2005/8/layout/StepDownProcess"/>
    <dgm:cxn modelId="{8CC5A91A-01E9-4965-9D68-785A3A792BF4}" srcId="{3F7DC012-061F-4117-A74D-C2D9444E8589}" destId="{CD103EAB-B31B-4335-BD92-AD1172E9C739}" srcOrd="3" destOrd="0" parTransId="{527FA83F-517F-492B-8D8C-5E3AF1A5E851}" sibTransId="{16666073-1F23-4E68-B487-F6A84E23472A}"/>
    <dgm:cxn modelId="{184AC0F2-172F-4AA4-8F52-E041A846136F}" type="presOf" srcId="{B643DB14-F7B2-4A94-A279-FB222D823083}" destId="{826E0D27-668F-42A8-8C2F-866677125A93}" srcOrd="0" destOrd="0" presId="urn:microsoft.com/office/officeart/2005/8/layout/StepDownProcess"/>
    <dgm:cxn modelId="{C9C5DA85-302E-458F-A8E6-A82858B8AE48}" srcId="{96BEC69A-430C-4843-8021-C5ADBB1F1976}" destId="{39470267-838A-44FB-AB82-232A583E61C4}" srcOrd="1" destOrd="0" parTransId="{EEBD2346-4AC4-4353-84FD-A7A8C89D297D}" sibTransId="{B63E9921-D853-4D61-9119-98AD5BDEC76F}"/>
    <dgm:cxn modelId="{65AEC8AE-99B5-4A48-8EB2-B089734CAFC5}" srcId="{524B70E7-FCBD-4B57-8549-712558A2A737}" destId="{4498DBA3-DD99-4251-9007-2049A5CE82D1}" srcOrd="0" destOrd="0" parTransId="{C0487B17-1214-4CB7-A623-4AA5ADF62B51}" sibTransId="{1560F10D-1EBE-45F5-BB19-18F92063CBB1}"/>
    <dgm:cxn modelId="{F1D58166-AF5C-4E45-A098-A88C52AD7518}" srcId="{96BEC69A-430C-4843-8021-C5ADBB1F1976}" destId="{A556E3E8-F9B8-4E9F-826A-68D2B6F44E91}" srcOrd="0" destOrd="0" parTransId="{C1A7A36E-0D4E-4A4D-AC3F-AF7C43FA0E79}" sibTransId="{C6CD3FC0-095F-49D2-B606-5084FE76EC35}"/>
    <dgm:cxn modelId="{9BA5D69F-5A6C-4F39-941D-8AFBB4478876}" srcId="{3EB7A5EB-BA23-43BE-B7E8-A9D8D296D4DD}" destId="{C1E86DA2-2AB0-4D9C-AC60-C3BD8CE41435}" srcOrd="0" destOrd="0" parTransId="{A7BC634A-B35C-4512-9886-506A871EC212}" sibTransId="{284B0CDB-4DF7-402A-A5E4-775D3DF2587C}"/>
    <dgm:cxn modelId="{2DC22978-C667-48A8-8CA7-1EF0ADD77B55}" type="presOf" srcId="{39470267-838A-44FB-AB82-232A583E61C4}" destId="{20F30B3B-A3B7-4B90-854E-4E8C4D7F30F1}" srcOrd="0" destOrd="1" presId="urn:microsoft.com/office/officeart/2005/8/layout/StepDownProcess"/>
    <dgm:cxn modelId="{71F3F18A-0F8B-4741-BFA4-3DB110BC115D}" type="presOf" srcId="{4A9453D6-3185-48D7-9C22-1CAB575CB0DC}" destId="{A21CCA43-04F5-4583-B0EB-2601BD8B050B}" srcOrd="0" destOrd="2" presId="urn:microsoft.com/office/officeart/2005/8/layout/StepDownProcess"/>
    <dgm:cxn modelId="{5DFC49BD-90E2-4307-AF02-BC55D2494F82}" type="presOf" srcId="{4498DBA3-DD99-4251-9007-2049A5CE82D1}" destId="{51EFE2E4-56E2-491A-903D-8B14DF0D1D11}" srcOrd="0" destOrd="0" presId="urn:microsoft.com/office/officeart/2005/8/layout/StepDownProcess"/>
    <dgm:cxn modelId="{797098CE-9890-4DDB-9F69-C4E788F7DF1E}" type="presOf" srcId="{3F7DC012-061F-4117-A74D-C2D9444E8589}" destId="{FC20169B-06D2-4040-8704-18277574B234}" srcOrd="0" destOrd="0" presId="urn:microsoft.com/office/officeart/2005/8/layout/StepDownProcess"/>
    <dgm:cxn modelId="{C74628C8-A189-4ECD-A4D7-B1BDFD90B048}" type="presOf" srcId="{524B70E7-FCBD-4B57-8549-712558A2A737}" destId="{0945137F-43C8-4327-93BF-175B859AE884}" srcOrd="0" destOrd="0" presId="urn:microsoft.com/office/officeart/2005/8/layout/StepDownProcess"/>
    <dgm:cxn modelId="{FFA370FE-1E69-4459-9183-64F6DC2F6A51}" srcId="{96BEC69A-430C-4843-8021-C5ADBB1F1976}" destId="{C0A9B89A-48AF-4821-A730-D4FD978F6FBF}" srcOrd="3" destOrd="0" parTransId="{C1A7784C-C960-48D8-9F8C-02C669FC58C7}" sibTransId="{68D37255-68C3-47EB-B65C-525033DAD3DE}"/>
    <dgm:cxn modelId="{F124D292-4E03-47CC-B5BA-3A813E3EA0EA}" type="presOf" srcId="{C0A9B89A-48AF-4821-A730-D4FD978F6FBF}" destId="{20F30B3B-A3B7-4B90-854E-4E8C4D7F30F1}" srcOrd="0" destOrd="3" presId="urn:microsoft.com/office/officeart/2005/8/layout/StepDownProcess"/>
    <dgm:cxn modelId="{2A761A73-36F7-454E-89A1-47D4D0E69906}" type="presOf" srcId="{CD103EAB-B31B-4335-BD92-AD1172E9C739}" destId="{CF8753ED-CB55-455D-8D2A-9C4350420344}" srcOrd="0" destOrd="3" presId="urn:microsoft.com/office/officeart/2005/8/layout/StepDownProcess"/>
    <dgm:cxn modelId="{003153ED-C05B-4573-8AF0-C09961955D08}" srcId="{3EB7A5EB-BA23-43BE-B7E8-A9D8D296D4DD}" destId="{524B70E7-FCBD-4B57-8549-712558A2A737}" srcOrd="3" destOrd="0" parTransId="{7DBDA091-CA9C-4419-9C5D-C501E965E6C8}" sibTransId="{B7417D83-6A6F-47FC-B510-709DDF5397A5}"/>
    <dgm:cxn modelId="{E435C7BE-7987-497B-AF64-B32F724CFF6C}" srcId="{96BEC69A-430C-4843-8021-C5ADBB1F1976}" destId="{9E0AB217-77CA-48FF-811D-B0EAC515865E}" srcOrd="2" destOrd="0" parTransId="{AFBA6E40-1A56-4567-82B0-D5D707074187}" sibTransId="{33D67FD0-3AF5-47A7-BE3C-2D6D579149FA}"/>
    <dgm:cxn modelId="{50903D62-DEB8-470D-AA07-1E5E876FF593}" type="presOf" srcId="{96BEC69A-430C-4843-8021-C5ADBB1F1976}" destId="{1EFD1D3C-CB73-4F0F-8CE8-B3D345ECB657}" srcOrd="0" destOrd="0" presId="urn:microsoft.com/office/officeart/2005/8/layout/StepDownProcess"/>
    <dgm:cxn modelId="{29F67D0E-5DF4-4D21-8992-5CB4A6C7A772}" srcId="{3EB7A5EB-BA23-43BE-B7E8-A9D8D296D4DD}" destId="{96BEC69A-430C-4843-8021-C5ADBB1F1976}" srcOrd="4" destOrd="0" parTransId="{E1FF0328-7309-47AF-B0A6-A01054E8DB9A}" sibTransId="{67625D36-5A33-4ACB-939F-9FA4FC82D5C0}"/>
    <dgm:cxn modelId="{2AF00E3E-4303-4EF6-83A3-0EC6798A1F42}" type="presOf" srcId="{705EC0B8-B185-4528-95A2-B67A1E0005EC}" destId="{A21CCA43-04F5-4583-B0EB-2601BD8B050B}" srcOrd="0" destOrd="1" presId="urn:microsoft.com/office/officeart/2005/8/layout/StepDownProcess"/>
    <dgm:cxn modelId="{E3FA3E14-B3B2-4AAE-81DC-D01A4A90BDA7}" srcId="{8ABD5587-F5C0-4F42-A607-7698DB76C909}" destId="{705EC0B8-B185-4528-95A2-B67A1E0005EC}" srcOrd="1" destOrd="0" parTransId="{8CE97D6D-155E-47B0-854D-C1E0437F4FF6}" sibTransId="{FB4FDD8D-B510-4FA1-8DCA-A279291F6552}"/>
    <dgm:cxn modelId="{27196B09-DF7B-4A82-A6C2-F6668CE71325}" srcId="{3F7DC012-061F-4117-A74D-C2D9444E8589}" destId="{F65C7E08-F5A0-4520-A2CA-00C4A73F6D29}" srcOrd="1" destOrd="0" parTransId="{D0AD6EE2-5327-4B7C-A3C0-D2B5C30BE867}" sibTransId="{2C3B737B-4AC5-424E-95F2-C3CD12EAFA2A}"/>
    <dgm:cxn modelId="{FAE8AA40-D4EE-4BAB-82A8-FCA3EDD8CBFD}" srcId="{3F7DC012-061F-4117-A74D-C2D9444E8589}" destId="{30FB74E6-5F6A-48CA-8143-EF4D8A179F39}" srcOrd="2" destOrd="0" parTransId="{A8E4BD91-9980-4CFD-B6C1-F42B10C2BE71}" sibTransId="{0CD66263-6457-498F-BA00-969DDCE5A70F}"/>
    <dgm:cxn modelId="{FE0D18ED-FCF2-432E-8AA4-6809F190F3E3}" type="presOf" srcId="{3B4BC5FC-F0EB-476A-A45E-9C1773EF0738}" destId="{826E0D27-668F-42A8-8C2F-866677125A93}" srcOrd="0" destOrd="1" presId="urn:microsoft.com/office/officeart/2005/8/layout/StepDownProcess"/>
    <dgm:cxn modelId="{7D60E009-1446-4870-BBD1-21F3E3F89227}" type="presOf" srcId="{9E0AB217-77CA-48FF-811D-B0EAC515865E}" destId="{20F30B3B-A3B7-4B90-854E-4E8C4D7F30F1}" srcOrd="0" destOrd="2" presId="urn:microsoft.com/office/officeart/2005/8/layout/StepDownProcess"/>
    <dgm:cxn modelId="{74238D19-FEC7-488E-8017-A593DD477E26}" srcId="{8ABD5587-F5C0-4F42-A607-7698DB76C909}" destId="{4A9453D6-3185-48D7-9C22-1CAB575CB0DC}" srcOrd="2" destOrd="0" parTransId="{C1DF783D-2929-42B9-A53C-1B12FB872E03}" sibTransId="{F5AE9C6E-BCE9-4E62-B8B5-97F4697C2A17}"/>
    <dgm:cxn modelId="{6BDA1557-A0AA-4C41-BBE7-880C2F0CE74E}" type="presParOf" srcId="{5363D481-78A4-4FA7-9033-CB6D13DABA79}" destId="{C0B7F682-08C9-42F0-975D-2E516FB27948}" srcOrd="0" destOrd="0" presId="urn:microsoft.com/office/officeart/2005/8/layout/StepDownProcess"/>
    <dgm:cxn modelId="{45C2E8DE-A312-4A59-BCE2-8166B1E62335}" type="presParOf" srcId="{C0B7F682-08C9-42F0-975D-2E516FB27948}" destId="{28C77C7D-E668-43EB-8A70-35E5A30E76D7}" srcOrd="0" destOrd="0" presId="urn:microsoft.com/office/officeart/2005/8/layout/StepDownProcess"/>
    <dgm:cxn modelId="{B8648006-AA0A-4304-B451-A47DBE7709B1}" type="presParOf" srcId="{C0B7F682-08C9-42F0-975D-2E516FB27948}" destId="{E8AFC15F-0408-4C28-B76A-84D925483226}" srcOrd="1" destOrd="0" presId="urn:microsoft.com/office/officeart/2005/8/layout/StepDownProcess"/>
    <dgm:cxn modelId="{F2C74CC6-EE9F-463E-BB40-E8661C820A65}" type="presParOf" srcId="{C0B7F682-08C9-42F0-975D-2E516FB27948}" destId="{826E0D27-668F-42A8-8C2F-866677125A93}" srcOrd="2" destOrd="0" presId="urn:microsoft.com/office/officeart/2005/8/layout/StepDownProcess"/>
    <dgm:cxn modelId="{0FE68C7C-1F84-4CB7-B6A0-631FC43CAC10}" type="presParOf" srcId="{5363D481-78A4-4FA7-9033-CB6D13DABA79}" destId="{DB200AD5-E8D4-423B-94CB-AD962597241B}" srcOrd="1" destOrd="0" presId="urn:microsoft.com/office/officeart/2005/8/layout/StepDownProcess"/>
    <dgm:cxn modelId="{3E2558BC-9A8D-4FE5-BF55-367D2827C956}" type="presParOf" srcId="{5363D481-78A4-4FA7-9033-CB6D13DABA79}" destId="{5D8CE41F-1C95-40BC-A75A-381913D0253D}" srcOrd="2" destOrd="0" presId="urn:microsoft.com/office/officeart/2005/8/layout/StepDownProcess"/>
    <dgm:cxn modelId="{0EB02B3A-677C-450B-A830-8ECE6BBED428}" type="presParOf" srcId="{5D8CE41F-1C95-40BC-A75A-381913D0253D}" destId="{9DB9CF15-338F-4070-AEBB-38EC1DC9B27E}" srcOrd="0" destOrd="0" presId="urn:microsoft.com/office/officeart/2005/8/layout/StepDownProcess"/>
    <dgm:cxn modelId="{10DDB343-6438-4B78-802F-1CA6531FC101}" type="presParOf" srcId="{5D8CE41F-1C95-40BC-A75A-381913D0253D}" destId="{C265A85E-1672-4472-A6C0-68356AA0533A}" srcOrd="1" destOrd="0" presId="urn:microsoft.com/office/officeart/2005/8/layout/StepDownProcess"/>
    <dgm:cxn modelId="{83BFA69B-A96C-45D0-817E-2508807B2E3C}" type="presParOf" srcId="{5D8CE41F-1C95-40BC-A75A-381913D0253D}" destId="{A21CCA43-04F5-4583-B0EB-2601BD8B050B}" srcOrd="2" destOrd="0" presId="urn:microsoft.com/office/officeart/2005/8/layout/StepDownProcess"/>
    <dgm:cxn modelId="{C6B35F6E-2817-4A5A-AE0D-ECD2CCDAF40D}" type="presParOf" srcId="{5363D481-78A4-4FA7-9033-CB6D13DABA79}" destId="{CCAED981-D3EC-4326-A58A-BB9E3E29F16F}" srcOrd="3" destOrd="0" presId="urn:microsoft.com/office/officeart/2005/8/layout/StepDownProcess"/>
    <dgm:cxn modelId="{BA1EB367-EE80-4DA9-AB8D-ED0C92A074EB}" type="presParOf" srcId="{5363D481-78A4-4FA7-9033-CB6D13DABA79}" destId="{D19AEAA8-95DF-45BE-93CD-59ABA4C2F80B}" srcOrd="4" destOrd="0" presId="urn:microsoft.com/office/officeart/2005/8/layout/StepDownProcess"/>
    <dgm:cxn modelId="{6E5E9B2F-BA79-414D-9046-01C25E1D887F}" type="presParOf" srcId="{D19AEAA8-95DF-45BE-93CD-59ABA4C2F80B}" destId="{E566E08E-26EA-4BE5-BC77-D6E422992D40}" srcOrd="0" destOrd="0" presId="urn:microsoft.com/office/officeart/2005/8/layout/StepDownProcess"/>
    <dgm:cxn modelId="{B2ED6D75-C6BA-4066-8E17-1ECDA117DB39}" type="presParOf" srcId="{D19AEAA8-95DF-45BE-93CD-59ABA4C2F80B}" destId="{FC20169B-06D2-4040-8704-18277574B234}" srcOrd="1" destOrd="0" presId="urn:microsoft.com/office/officeart/2005/8/layout/StepDownProcess"/>
    <dgm:cxn modelId="{94326580-B80C-42F1-BC21-43DA68FA6E38}" type="presParOf" srcId="{D19AEAA8-95DF-45BE-93CD-59ABA4C2F80B}" destId="{CF8753ED-CB55-455D-8D2A-9C4350420344}" srcOrd="2" destOrd="0" presId="urn:microsoft.com/office/officeart/2005/8/layout/StepDownProcess"/>
    <dgm:cxn modelId="{4EE57EEF-CA5B-4D06-82F3-7A3AD9BF6FFA}" type="presParOf" srcId="{5363D481-78A4-4FA7-9033-CB6D13DABA79}" destId="{66DCDE6D-E407-44EF-A53C-E9F83BE44387}" srcOrd="5" destOrd="0" presId="urn:microsoft.com/office/officeart/2005/8/layout/StepDownProcess"/>
    <dgm:cxn modelId="{C73C0748-6490-4BF7-9390-7851949A47F2}" type="presParOf" srcId="{5363D481-78A4-4FA7-9033-CB6D13DABA79}" destId="{BEADD12E-555C-4D24-9F63-E1237532F073}" srcOrd="6" destOrd="0" presId="urn:microsoft.com/office/officeart/2005/8/layout/StepDownProcess"/>
    <dgm:cxn modelId="{C48489A2-524E-4EF0-A787-439A82705213}" type="presParOf" srcId="{BEADD12E-555C-4D24-9F63-E1237532F073}" destId="{418C7673-FDAD-4170-AEF6-28058AE3A438}" srcOrd="0" destOrd="0" presId="urn:microsoft.com/office/officeart/2005/8/layout/StepDownProcess"/>
    <dgm:cxn modelId="{02233804-4CA3-4BC0-AA5F-B06C5BF74DA3}" type="presParOf" srcId="{BEADD12E-555C-4D24-9F63-E1237532F073}" destId="{0945137F-43C8-4327-93BF-175B859AE884}" srcOrd="1" destOrd="0" presId="urn:microsoft.com/office/officeart/2005/8/layout/StepDownProcess"/>
    <dgm:cxn modelId="{514D4D3A-864F-4DC4-8E82-23CA207BDB6A}" type="presParOf" srcId="{BEADD12E-555C-4D24-9F63-E1237532F073}" destId="{51EFE2E4-56E2-491A-903D-8B14DF0D1D11}" srcOrd="2" destOrd="0" presId="urn:microsoft.com/office/officeart/2005/8/layout/StepDownProcess"/>
    <dgm:cxn modelId="{6B6B54F9-8DE9-4E6C-854D-B87E1735EF1C}" type="presParOf" srcId="{5363D481-78A4-4FA7-9033-CB6D13DABA79}" destId="{DC80635D-1E0B-4F31-9F71-8982569F8FD7}" srcOrd="7" destOrd="0" presId="urn:microsoft.com/office/officeart/2005/8/layout/StepDownProcess"/>
    <dgm:cxn modelId="{E95665D4-835C-45E0-91DF-ED25D0D39B49}" type="presParOf" srcId="{5363D481-78A4-4FA7-9033-CB6D13DABA79}" destId="{1EB5E560-5E12-41ED-AB50-667ED1CAE464}" srcOrd="8" destOrd="0" presId="urn:microsoft.com/office/officeart/2005/8/layout/StepDownProcess"/>
    <dgm:cxn modelId="{9616A401-8C94-477D-B1F6-7DDEF00C1900}" type="presParOf" srcId="{1EB5E560-5E12-41ED-AB50-667ED1CAE464}" destId="{1EFD1D3C-CB73-4F0F-8CE8-B3D345ECB657}" srcOrd="0" destOrd="0" presId="urn:microsoft.com/office/officeart/2005/8/layout/StepDownProcess"/>
    <dgm:cxn modelId="{878FE132-325C-43FA-A6A1-5BEE82A3E148}" type="presParOf" srcId="{1EB5E560-5E12-41ED-AB50-667ED1CAE464}" destId="{20F30B3B-A3B7-4B90-854E-4E8C4D7F30F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3852E1F-E640-49F1-BD3C-70F49D88E5E6}" type="doc">
      <dgm:prSet loTypeId="urn:microsoft.com/office/officeart/2005/8/layout/cycle5" loCatId="cycle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pt-BR"/>
        </a:p>
      </dgm:t>
    </dgm:pt>
    <dgm:pt modelId="{E1773541-D62A-4689-8F3E-6818F06B8BA7}">
      <dgm:prSet phldrT="[Texto]" custT="1"/>
      <dgm:spPr/>
      <dgm:t>
        <a:bodyPr/>
        <a:lstStyle/>
        <a:p>
          <a:r>
            <a:rPr lang="pt-BR" sz="1100" dirty="0" smtClean="0"/>
            <a:t>Identifico a fonte da informação</a:t>
          </a:r>
          <a:endParaRPr lang="pt-BR" sz="1100" dirty="0"/>
        </a:p>
      </dgm:t>
    </dgm:pt>
    <dgm:pt modelId="{7215A143-4170-44EA-8074-5761AFF8B1CE}" type="parTrans" cxnId="{FC0F24FE-4FB3-4EBA-99B9-10054CEA0004}">
      <dgm:prSet/>
      <dgm:spPr/>
      <dgm:t>
        <a:bodyPr/>
        <a:lstStyle/>
        <a:p>
          <a:endParaRPr lang="pt-BR" sz="1100"/>
        </a:p>
      </dgm:t>
    </dgm:pt>
    <dgm:pt modelId="{2A96C6B2-CF4C-4A6F-B4A4-E9C4ECB1DE7C}" type="sibTrans" cxnId="{FC0F24FE-4FB3-4EBA-99B9-10054CEA0004}">
      <dgm:prSet/>
      <dgm:spPr/>
      <dgm:t>
        <a:bodyPr/>
        <a:lstStyle/>
        <a:p>
          <a:endParaRPr lang="pt-BR" sz="1100"/>
        </a:p>
      </dgm:t>
    </dgm:pt>
    <dgm:pt modelId="{067753B0-89B7-45E7-9BCE-00B1C67313A2}">
      <dgm:prSet phldrT="[Texto]" custT="1"/>
      <dgm:spPr/>
      <dgm:t>
        <a:bodyPr/>
        <a:lstStyle/>
        <a:p>
          <a:endParaRPr lang="pt-BR" sz="1100" dirty="0" smtClean="0"/>
        </a:p>
        <a:p>
          <a:r>
            <a:rPr lang="pt-BR" sz="1100" dirty="0" smtClean="0"/>
            <a:t>Aplicações (Matriz de Prioridade)</a:t>
          </a:r>
        </a:p>
        <a:p>
          <a:r>
            <a:rPr lang="pt-BR" sz="1100" dirty="0" smtClean="0"/>
            <a:t>Regra 80/20 - Volumetria</a:t>
          </a:r>
        </a:p>
        <a:p>
          <a:endParaRPr lang="pt-BR" sz="1100" dirty="0" smtClean="0"/>
        </a:p>
      </dgm:t>
    </dgm:pt>
    <dgm:pt modelId="{3061D4D8-B854-41D5-AB4E-B68D1EA2CE3F}" type="parTrans" cxnId="{9C9D09EA-4DB3-481D-B502-821F661316F3}">
      <dgm:prSet/>
      <dgm:spPr/>
      <dgm:t>
        <a:bodyPr/>
        <a:lstStyle/>
        <a:p>
          <a:endParaRPr lang="pt-BR" sz="1100"/>
        </a:p>
      </dgm:t>
    </dgm:pt>
    <dgm:pt modelId="{D24DCA41-9872-4B46-B4B9-8B59AAD3F48D}" type="sibTrans" cxnId="{9C9D09EA-4DB3-481D-B502-821F661316F3}">
      <dgm:prSet/>
      <dgm:spPr/>
      <dgm:t>
        <a:bodyPr/>
        <a:lstStyle/>
        <a:p>
          <a:endParaRPr lang="pt-BR" sz="1100"/>
        </a:p>
      </dgm:t>
    </dgm:pt>
    <dgm:pt modelId="{BB25848D-B00B-40F0-BED4-CA0F83A57BDD}">
      <dgm:prSet phldrT="[Texto]" custT="1"/>
      <dgm:spPr/>
      <dgm:t>
        <a:bodyPr/>
        <a:lstStyle/>
        <a:p>
          <a:r>
            <a:rPr lang="pt-BR" sz="1100" dirty="0" smtClean="0"/>
            <a:t>Obtém Compromisso</a:t>
          </a:r>
        </a:p>
        <a:p>
          <a:r>
            <a:rPr lang="pt-BR" sz="1100" dirty="0" smtClean="0"/>
            <a:t>Sessões de KT</a:t>
          </a:r>
        </a:p>
        <a:p>
          <a:r>
            <a:rPr lang="pt-BR" sz="1100" dirty="0" smtClean="0"/>
            <a:t>(Funcional / Técnico</a:t>
          </a:r>
          <a:r>
            <a:rPr lang="pt-BR" sz="1050" dirty="0" smtClean="0"/>
            <a:t>)</a:t>
          </a:r>
        </a:p>
      </dgm:t>
    </dgm:pt>
    <dgm:pt modelId="{678A67C4-9827-4DDF-B8A3-214AE3593776}" type="parTrans" cxnId="{210EC9BB-C001-403F-B321-FE96A510EBDE}">
      <dgm:prSet/>
      <dgm:spPr/>
      <dgm:t>
        <a:bodyPr/>
        <a:lstStyle/>
        <a:p>
          <a:endParaRPr lang="pt-BR" sz="1100"/>
        </a:p>
      </dgm:t>
    </dgm:pt>
    <dgm:pt modelId="{30DE20F7-05A2-4336-98B8-D66202178FB3}" type="sibTrans" cxnId="{210EC9BB-C001-403F-B321-FE96A510EBDE}">
      <dgm:prSet/>
      <dgm:spPr/>
      <dgm:t>
        <a:bodyPr/>
        <a:lstStyle/>
        <a:p>
          <a:endParaRPr lang="pt-BR" sz="1100"/>
        </a:p>
      </dgm:t>
    </dgm:pt>
    <dgm:pt modelId="{7BD9299E-AB42-4CB0-9703-4A5D6710200C}">
      <dgm:prSet phldrT="[Texto]" custT="1"/>
      <dgm:spPr/>
      <dgm:t>
        <a:bodyPr/>
        <a:lstStyle/>
        <a:p>
          <a:r>
            <a:rPr lang="pt-BR" sz="1100" dirty="0" smtClean="0"/>
            <a:t>Documenta e qualifica informação</a:t>
          </a:r>
          <a:endParaRPr lang="pt-BR" sz="1100" dirty="0"/>
        </a:p>
      </dgm:t>
    </dgm:pt>
    <dgm:pt modelId="{09E69690-00CE-459F-BB96-F83E7FBA0286}" type="parTrans" cxnId="{F67B76CA-8373-430B-AC42-077D08672C8A}">
      <dgm:prSet/>
      <dgm:spPr/>
      <dgm:t>
        <a:bodyPr/>
        <a:lstStyle/>
        <a:p>
          <a:endParaRPr lang="pt-BR" sz="1100"/>
        </a:p>
      </dgm:t>
    </dgm:pt>
    <dgm:pt modelId="{7639BDC5-7252-4A4B-883D-8915F0FCDD12}" type="sibTrans" cxnId="{F67B76CA-8373-430B-AC42-077D08672C8A}">
      <dgm:prSet/>
      <dgm:spPr/>
      <dgm:t>
        <a:bodyPr/>
        <a:lstStyle/>
        <a:p>
          <a:endParaRPr lang="pt-BR" sz="1100"/>
        </a:p>
      </dgm:t>
    </dgm:pt>
    <dgm:pt modelId="{E304B9D2-48D1-48BC-88F5-3C2D45BDCA4C}">
      <dgm:prSet phldrT="[Texto]" custT="1"/>
      <dgm:spPr/>
      <dgm:t>
        <a:bodyPr/>
        <a:lstStyle/>
        <a:p>
          <a:r>
            <a:rPr lang="pt-BR" sz="1100" dirty="0" smtClean="0"/>
            <a:t>Registra e avalia gaps e riscos, bem com toma ações necessárias</a:t>
          </a:r>
          <a:endParaRPr lang="pt-BR" sz="1100" dirty="0"/>
        </a:p>
      </dgm:t>
    </dgm:pt>
    <dgm:pt modelId="{12E13A0D-CB8B-450A-88BE-3141AA1C13A8}" type="parTrans" cxnId="{E22429D7-4EC2-4D38-8810-EAA1F72A166B}">
      <dgm:prSet/>
      <dgm:spPr/>
      <dgm:t>
        <a:bodyPr/>
        <a:lstStyle/>
        <a:p>
          <a:endParaRPr lang="pt-BR" sz="1100"/>
        </a:p>
      </dgm:t>
    </dgm:pt>
    <dgm:pt modelId="{65C779CE-D517-437D-8916-81F11F63AAC5}" type="sibTrans" cxnId="{E22429D7-4EC2-4D38-8810-EAA1F72A166B}">
      <dgm:prSet/>
      <dgm:spPr/>
      <dgm:t>
        <a:bodyPr/>
        <a:lstStyle/>
        <a:p>
          <a:endParaRPr lang="pt-BR" sz="1100"/>
        </a:p>
      </dgm:t>
    </dgm:pt>
    <dgm:pt modelId="{BDF3D6F6-2560-4113-A03F-85DD420389DC}">
      <dgm:prSet phldrT="[Texto]" custT="1"/>
      <dgm:spPr/>
      <dgm:t>
        <a:bodyPr/>
        <a:lstStyle/>
        <a:p>
          <a:r>
            <a:rPr lang="pt-BR" sz="1100" dirty="0" smtClean="0"/>
            <a:t>Operação Assistida</a:t>
          </a:r>
          <a:endParaRPr lang="pt-BR" sz="1100" dirty="0"/>
        </a:p>
      </dgm:t>
    </dgm:pt>
    <dgm:pt modelId="{24BB5C97-BA03-4AC3-A55B-43DD2191F235}" type="parTrans" cxnId="{0555F478-E563-4203-81A6-DC0E0864A3B3}">
      <dgm:prSet/>
      <dgm:spPr/>
      <dgm:t>
        <a:bodyPr/>
        <a:lstStyle/>
        <a:p>
          <a:endParaRPr lang="pt-BR" sz="1600"/>
        </a:p>
      </dgm:t>
    </dgm:pt>
    <dgm:pt modelId="{EFF1E1D5-590D-44E1-910D-2DA55293C27D}" type="sibTrans" cxnId="{0555F478-E563-4203-81A6-DC0E0864A3B3}">
      <dgm:prSet/>
      <dgm:spPr/>
      <dgm:t>
        <a:bodyPr/>
        <a:lstStyle/>
        <a:p>
          <a:endParaRPr lang="pt-BR" sz="1600"/>
        </a:p>
      </dgm:t>
    </dgm:pt>
    <dgm:pt modelId="{763E54A0-08D0-4495-BDAC-F2AD618455DD}">
      <dgm:prSet phldrT="[Texto]" custT="1"/>
      <dgm:spPr/>
      <dgm:t>
        <a:bodyPr/>
        <a:lstStyle/>
        <a:p>
          <a:r>
            <a:rPr lang="pt-BR" sz="1100" dirty="0" smtClean="0"/>
            <a:t>Gera Base de Conhecimento</a:t>
          </a:r>
          <a:endParaRPr lang="pt-BR" sz="1100" dirty="0"/>
        </a:p>
      </dgm:t>
    </dgm:pt>
    <dgm:pt modelId="{D751325A-2FE1-42EC-A041-7C9F79C34319}" type="parTrans" cxnId="{7B964BEE-B6E5-449D-9C55-7C5D3EEAEA3B}">
      <dgm:prSet/>
      <dgm:spPr/>
      <dgm:t>
        <a:bodyPr/>
        <a:lstStyle/>
        <a:p>
          <a:endParaRPr lang="pt-BR" sz="1600"/>
        </a:p>
      </dgm:t>
    </dgm:pt>
    <dgm:pt modelId="{E539729C-01BD-48A4-814D-C7BAD2B11F76}" type="sibTrans" cxnId="{7B964BEE-B6E5-449D-9C55-7C5D3EEAEA3B}">
      <dgm:prSet/>
      <dgm:spPr/>
      <dgm:t>
        <a:bodyPr/>
        <a:lstStyle/>
        <a:p>
          <a:endParaRPr lang="pt-BR" sz="1600"/>
        </a:p>
      </dgm:t>
    </dgm:pt>
    <dgm:pt modelId="{65FBC411-60BC-40D2-9D58-ED518071168A}" type="pres">
      <dgm:prSet presAssocID="{53852E1F-E640-49F1-BD3C-70F49D88E5E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9E38854-31A0-401C-B53A-67E98B576607}" type="pres">
      <dgm:prSet presAssocID="{E1773541-D62A-4689-8F3E-6818F06B8BA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9AEC726-C78B-4457-8AF8-92B1E0179994}" type="pres">
      <dgm:prSet presAssocID="{E1773541-D62A-4689-8F3E-6818F06B8BA7}" presName="spNode" presStyleCnt="0"/>
      <dgm:spPr/>
      <dgm:t>
        <a:bodyPr/>
        <a:lstStyle/>
        <a:p>
          <a:endParaRPr lang="pt-BR"/>
        </a:p>
      </dgm:t>
    </dgm:pt>
    <dgm:pt modelId="{058C6BEC-6944-4823-8445-5876E0CF57FE}" type="pres">
      <dgm:prSet presAssocID="{2A96C6B2-CF4C-4A6F-B4A4-E9C4ECB1DE7C}" presName="sibTrans" presStyleLbl="sibTrans1D1" presStyleIdx="0" presStyleCnt="7"/>
      <dgm:spPr/>
      <dgm:t>
        <a:bodyPr/>
        <a:lstStyle/>
        <a:p>
          <a:endParaRPr lang="pt-BR"/>
        </a:p>
      </dgm:t>
    </dgm:pt>
    <dgm:pt modelId="{85992B80-FB2D-4DED-BADD-566B15AD1308}" type="pres">
      <dgm:prSet presAssocID="{067753B0-89B7-45E7-9BCE-00B1C67313A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2CE8341-578C-4480-AD88-F11A67E12D26}" type="pres">
      <dgm:prSet presAssocID="{067753B0-89B7-45E7-9BCE-00B1C67313A2}" presName="spNode" presStyleCnt="0"/>
      <dgm:spPr/>
      <dgm:t>
        <a:bodyPr/>
        <a:lstStyle/>
        <a:p>
          <a:endParaRPr lang="pt-BR"/>
        </a:p>
      </dgm:t>
    </dgm:pt>
    <dgm:pt modelId="{89C891AB-332A-4402-8299-9A560CCB7C40}" type="pres">
      <dgm:prSet presAssocID="{D24DCA41-9872-4B46-B4B9-8B59AAD3F48D}" presName="sibTrans" presStyleLbl="sibTrans1D1" presStyleIdx="1" presStyleCnt="7"/>
      <dgm:spPr/>
      <dgm:t>
        <a:bodyPr/>
        <a:lstStyle/>
        <a:p>
          <a:endParaRPr lang="pt-BR"/>
        </a:p>
      </dgm:t>
    </dgm:pt>
    <dgm:pt modelId="{F000F6E2-E8F5-421B-82A0-795B05010476}" type="pres">
      <dgm:prSet presAssocID="{BB25848D-B00B-40F0-BED4-CA0F83A57BD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0935FF2-E100-4EBB-BC0D-04DBE2C87EB3}" type="pres">
      <dgm:prSet presAssocID="{BB25848D-B00B-40F0-BED4-CA0F83A57BDD}" presName="spNode" presStyleCnt="0"/>
      <dgm:spPr/>
      <dgm:t>
        <a:bodyPr/>
        <a:lstStyle/>
        <a:p>
          <a:endParaRPr lang="pt-BR"/>
        </a:p>
      </dgm:t>
    </dgm:pt>
    <dgm:pt modelId="{81DE6E40-37D9-475F-91D9-768A349476E9}" type="pres">
      <dgm:prSet presAssocID="{30DE20F7-05A2-4336-98B8-D66202178FB3}" presName="sibTrans" presStyleLbl="sibTrans1D1" presStyleIdx="2" presStyleCnt="7"/>
      <dgm:spPr/>
      <dgm:t>
        <a:bodyPr/>
        <a:lstStyle/>
        <a:p>
          <a:endParaRPr lang="pt-BR"/>
        </a:p>
      </dgm:t>
    </dgm:pt>
    <dgm:pt modelId="{57E9884A-AF81-44DF-A6B3-61435BEBF217}" type="pres">
      <dgm:prSet presAssocID="{7BD9299E-AB42-4CB0-9703-4A5D6710200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6A4EE81-51D5-47BF-A9F0-63B46C6C1CC9}" type="pres">
      <dgm:prSet presAssocID="{7BD9299E-AB42-4CB0-9703-4A5D6710200C}" presName="spNode" presStyleCnt="0"/>
      <dgm:spPr/>
      <dgm:t>
        <a:bodyPr/>
        <a:lstStyle/>
        <a:p>
          <a:endParaRPr lang="pt-BR"/>
        </a:p>
      </dgm:t>
    </dgm:pt>
    <dgm:pt modelId="{560FD074-0634-4854-9185-D599F33AE10D}" type="pres">
      <dgm:prSet presAssocID="{7639BDC5-7252-4A4B-883D-8915F0FCDD12}" presName="sibTrans" presStyleLbl="sibTrans1D1" presStyleIdx="3" presStyleCnt="7"/>
      <dgm:spPr/>
      <dgm:t>
        <a:bodyPr/>
        <a:lstStyle/>
        <a:p>
          <a:endParaRPr lang="pt-BR"/>
        </a:p>
      </dgm:t>
    </dgm:pt>
    <dgm:pt modelId="{C7E58DD0-0EDA-4780-A923-23730BFA9C9A}" type="pres">
      <dgm:prSet presAssocID="{E304B9D2-48D1-48BC-88F5-3C2D45BDCA4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3BAF54-F664-4514-9F61-290C3E60BECB}" type="pres">
      <dgm:prSet presAssocID="{E304B9D2-48D1-48BC-88F5-3C2D45BDCA4C}" presName="spNode" presStyleCnt="0"/>
      <dgm:spPr/>
      <dgm:t>
        <a:bodyPr/>
        <a:lstStyle/>
        <a:p>
          <a:endParaRPr lang="pt-BR"/>
        </a:p>
      </dgm:t>
    </dgm:pt>
    <dgm:pt modelId="{4C468190-D07F-4304-BEFE-4AEEDBB77505}" type="pres">
      <dgm:prSet presAssocID="{65C779CE-D517-437D-8916-81F11F63AAC5}" presName="sibTrans" presStyleLbl="sibTrans1D1" presStyleIdx="4" presStyleCnt="7"/>
      <dgm:spPr/>
      <dgm:t>
        <a:bodyPr/>
        <a:lstStyle/>
        <a:p>
          <a:endParaRPr lang="pt-BR"/>
        </a:p>
      </dgm:t>
    </dgm:pt>
    <dgm:pt modelId="{53A6CF45-DF89-48F3-9070-8FD0EF48C0C8}" type="pres">
      <dgm:prSet presAssocID="{BDF3D6F6-2560-4113-A03F-85DD420389D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06FCDD6-457C-41B8-9EA3-FEA9330C68B3}" type="pres">
      <dgm:prSet presAssocID="{BDF3D6F6-2560-4113-A03F-85DD420389DC}" presName="spNode" presStyleCnt="0"/>
      <dgm:spPr/>
      <dgm:t>
        <a:bodyPr/>
        <a:lstStyle/>
        <a:p>
          <a:endParaRPr lang="pt-BR"/>
        </a:p>
      </dgm:t>
    </dgm:pt>
    <dgm:pt modelId="{BB54AD4F-C6B0-40AC-86E7-964D02811076}" type="pres">
      <dgm:prSet presAssocID="{EFF1E1D5-590D-44E1-910D-2DA55293C27D}" presName="sibTrans" presStyleLbl="sibTrans1D1" presStyleIdx="5" presStyleCnt="7"/>
      <dgm:spPr/>
      <dgm:t>
        <a:bodyPr/>
        <a:lstStyle/>
        <a:p>
          <a:endParaRPr lang="pt-BR"/>
        </a:p>
      </dgm:t>
    </dgm:pt>
    <dgm:pt modelId="{31D5D500-698D-45C6-BA9A-57546488F8B9}" type="pres">
      <dgm:prSet presAssocID="{763E54A0-08D0-4495-BDAC-F2AD618455DD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819CF99-2D00-4D12-87BE-AF75CD1B14E4}" type="pres">
      <dgm:prSet presAssocID="{763E54A0-08D0-4495-BDAC-F2AD618455DD}" presName="spNode" presStyleCnt="0"/>
      <dgm:spPr/>
      <dgm:t>
        <a:bodyPr/>
        <a:lstStyle/>
        <a:p>
          <a:endParaRPr lang="pt-BR"/>
        </a:p>
      </dgm:t>
    </dgm:pt>
    <dgm:pt modelId="{02F59DE1-9E29-4213-8F4F-23D75C7CDBAA}" type="pres">
      <dgm:prSet presAssocID="{E539729C-01BD-48A4-814D-C7BAD2B11F76}" presName="sibTrans" presStyleLbl="sibTrans1D1" presStyleIdx="6" presStyleCnt="7"/>
      <dgm:spPr/>
      <dgm:t>
        <a:bodyPr/>
        <a:lstStyle/>
        <a:p>
          <a:endParaRPr lang="pt-BR"/>
        </a:p>
      </dgm:t>
    </dgm:pt>
  </dgm:ptLst>
  <dgm:cxnLst>
    <dgm:cxn modelId="{7B964BEE-B6E5-449D-9C55-7C5D3EEAEA3B}" srcId="{53852E1F-E640-49F1-BD3C-70F49D88E5E6}" destId="{763E54A0-08D0-4495-BDAC-F2AD618455DD}" srcOrd="6" destOrd="0" parTransId="{D751325A-2FE1-42EC-A041-7C9F79C34319}" sibTransId="{E539729C-01BD-48A4-814D-C7BAD2B11F76}"/>
    <dgm:cxn modelId="{210EC9BB-C001-403F-B321-FE96A510EBDE}" srcId="{53852E1F-E640-49F1-BD3C-70F49D88E5E6}" destId="{BB25848D-B00B-40F0-BED4-CA0F83A57BDD}" srcOrd="2" destOrd="0" parTransId="{678A67C4-9827-4DDF-B8A3-214AE3593776}" sibTransId="{30DE20F7-05A2-4336-98B8-D66202178FB3}"/>
    <dgm:cxn modelId="{826D5D99-49BF-493B-BD7D-851FD5BE149F}" type="presOf" srcId="{2A96C6B2-CF4C-4A6F-B4A4-E9C4ECB1DE7C}" destId="{058C6BEC-6944-4823-8445-5876E0CF57FE}" srcOrd="0" destOrd="0" presId="urn:microsoft.com/office/officeart/2005/8/layout/cycle5"/>
    <dgm:cxn modelId="{3EC1890A-61EF-4991-9F93-CFA990F5BDFB}" type="presOf" srcId="{763E54A0-08D0-4495-BDAC-F2AD618455DD}" destId="{31D5D500-698D-45C6-BA9A-57546488F8B9}" srcOrd="0" destOrd="0" presId="urn:microsoft.com/office/officeart/2005/8/layout/cycle5"/>
    <dgm:cxn modelId="{E22429D7-4EC2-4D38-8810-EAA1F72A166B}" srcId="{53852E1F-E640-49F1-BD3C-70F49D88E5E6}" destId="{E304B9D2-48D1-48BC-88F5-3C2D45BDCA4C}" srcOrd="4" destOrd="0" parTransId="{12E13A0D-CB8B-450A-88BE-3141AA1C13A8}" sibTransId="{65C779CE-D517-437D-8916-81F11F63AAC5}"/>
    <dgm:cxn modelId="{0555F478-E563-4203-81A6-DC0E0864A3B3}" srcId="{53852E1F-E640-49F1-BD3C-70F49D88E5E6}" destId="{BDF3D6F6-2560-4113-A03F-85DD420389DC}" srcOrd="5" destOrd="0" parTransId="{24BB5C97-BA03-4AC3-A55B-43DD2191F235}" sibTransId="{EFF1E1D5-590D-44E1-910D-2DA55293C27D}"/>
    <dgm:cxn modelId="{E6371AE7-9F1E-46E2-B4B7-3A03FDCAA51B}" type="presOf" srcId="{BB25848D-B00B-40F0-BED4-CA0F83A57BDD}" destId="{F000F6E2-E8F5-421B-82A0-795B05010476}" srcOrd="0" destOrd="0" presId="urn:microsoft.com/office/officeart/2005/8/layout/cycle5"/>
    <dgm:cxn modelId="{2CDC9358-F20B-4E33-9E24-F299B6A46BC1}" type="presOf" srcId="{067753B0-89B7-45E7-9BCE-00B1C67313A2}" destId="{85992B80-FB2D-4DED-BADD-566B15AD1308}" srcOrd="0" destOrd="0" presId="urn:microsoft.com/office/officeart/2005/8/layout/cycle5"/>
    <dgm:cxn modelId="{98C620FB-4885-4BD6-AC11-B6AD1D6735ED}" type="presOf" srcId="{65C779CE-D517-437D-8916-81F11F63AAC5}" destId="{4C468190-D07F-4304-BEFE-4AEEDBB77505}" srcOrd="0" destOrd="0" presId="urn:microsoft.com/office/officeart/2005/8/layout/cycle5"/>
    <dgm:cxn modelId="{36A263B1-E84B-4787-8580-D747160A2E8B}" type="presOf" srcId="{E1773541-D62A-4689-8F3E-6818F06B8BA7}" destId="{C9E38854-31A0-401C-B53A-67E98B576607}" srcOrd="0" destOrd="0" presId="urn:microsoft.com/office/officeart/2005/8/layout/cycle5"/>
    <dgm:cxn modelId="{780D159D-08A5-40BA-8776-D7B60B5E7E95}" type="presOf" srcId="{7639BDC5-7252-4A4B-883D-8915F0FCDD12}" destId="{560FD074-0634-4854-9185-D599F33AE10D}" srcOrd="0" destOrd="0" presId="urn:microsoft.com/office/officeart/2005/8/layout/cycle5"/>
    <dgm:cxn modelId="{0F1E7CBB-5A2A-47D2-A067-7B1DA0149CEA}" type="presOf" srcId="{E539729C-01BD-48A4-814D-C7BAD2B11F76}" destId="{02F59DE1-9E29-4213-8F4F-23D75C7CDBAA}" srcOrd="0" destOrd="0" presId="urn:microsoft.com/office/officeart/2005/8/layout/cycle5"/>
    <dgm:cxn modelId="{9DAB9C07-D1CD-477D-9960-422E068E9C7E}" type="presOf" srcId="{53852E1F-E640-49F1-BD3C-70F49D88E5E6}" destId="{65FBC411-60BC-40D2-9D58-ED518071168A}" srcOrd="0" destOrd="0" presId="urn:microsoft.com/office/officeart/2005/8/layout/cycle5"/>
    <dgm:cxn modelId="{9C9D09EA-4DB3-481D-B502-821F661316F3}" srcId="{53852E1F-E640-49F1-BD3C-70F49D88E5E6}" destId="{067753B0-89B7-45E7-9BCE-00B1C67313A2}" srcOrd="1" destOrd="0" parTransId="{3061D4D8-B854-41D5-AB4E-B68D1EA2CE3F}" sibTransId="{D24DCA41-9872-4B46-B4B9-8B59AAD3F48D}"/>
    <dgm:cxn modelId="{9ACC6707-92B3-4B50-ABD0-5AC7786E6B15}" type="presOf" srcId="{7BD9299E-AB42-4CB0-9703-4A5D6710200C}" destId="{57E9884A-AF81-44DF-A6B3-61435BEBF217}" srcOrd="0" destOrd="0" presId="urn:microsoft.com/office/officeart/2005/8/layout/cycle5"/>
    <dgm:cxn modelId="{AD7783A9-F37F-4E57-8BAC-F868393ED376}" type="presOf" srcId="{BDF3D6F6-2560-4113-A03F-85DD420389DC}" destId="{53A6CF45-DF89-48F3-9070-8FD0EF48C0C8}" srcOrd="0" destOrd="0" presId="urn:microsoft.com/office/officeart/2005/8/layout/cycle5"/>
    <dgm:cxn modelId="{F7F00340-AE9D-4BE8-80F2-781224F738F0}" type="presOf" srcId="{D24DCA41-9872-4B46-B4B9-8B59AAD3F48D}" destId="{89C891AB-332A-4402-8299-9A560CCB7C40}" srcOrd="0" destOrd="0" presId="urn:microsoft.com/office/officeart/2005/8/layout/cycle5"/>
    <dgm:cxn modelId="{FC0F24FE-4FB3-4EBA-99B9-10054CEA0004}" srcId="{53852E1F-E640-49F1-BD3C-70F49D88E5E6}" destId="{E1773541-D62A-4689-8F3E-6818F06B8BA7}" srcOrd="0" destOrd="0" parTransId="{7215A143-4170-44EA-8074-5761AFF8B1CE}" sibTransId="{2A96C6B2-CF4C-4A6F-B4A4-E9C4ECB1DE7C}"/>
    <dgm:cxn modelId="{EE317ADF-3572-49AC-BA4B-2CE9FBBC38A3}" type="presOf" srcId="{30DE20F7-05A2-4336-98B8-D66202178FB3}" destId="{81DE6E40-37D9-475F-91D9-768A349476E9}" srcOrd="0" destOrd="0" presId="urn:microsoft.com/office/officeart/2005/8/layout/cycle5"/>
    <dgm:cxn modelId="{78C9D997-8CBC-4CD6-B3FF-4F05B9FEF217}" type="presOf" srcId="{E304B9D2-48D1-48BC-88F5-3C2D45BDCA4C}" destId="{C7E58DD0-0EDA-4780-A923-23730BFA9C9A}" srcOrd="0" destOrd="0" presId="urn:microsoft.com/office/officeart/2005/8/layout/cycle5"/>
    <dgm:cxn modelId="{F67B76CA-8373-430B-AC42-077D08672C8A}" srcId="{53852E1F-E640-49F1-BD3C-70F49D88E5E6}" destId="{7BD9299E-AB42-4CB0-9703-4A5D6710200C}" srcOrd="3" destOrd="0" parTransId="{09E69690-00CE-459F-BB96-F83E7FBA0286}" sibTransId="{7639BDC5-7252-4A4B-883D-8915F0FCDD12}"/>
    <dgm:cxn modelId="{7C71F1A1-8E8C-499D-B6A6-74C4A5702609}" type="presOf" srcId="{EFF1E1D5-590D-44E1-910D-2DA55293C27D}" destId="{BB54AD4F-C6B0-40AC-86E7-964D02811076}" srcOrd="0" destOrd="0" presId="urn:microsoft.com/office/officeart/2005/8/layout/cycle5"/>
    <dgm:cxn modelId="{3A933343-2535-45F4-9CB8-51EE1D02A604}" type="presParOf" srcId="{65FBC411-60BC-40D2-9D58-ED518071168A}" destId="{C9E38854-31A0-401C-B53A-67E98B576607}" srcOrd="0" destOrd="0" presId="urn:microsoft.com/office/officeart/2005/8/layout/cycle5"/>
    <dgm:cxn modelId="{81ACD016-3CAE-4638-B5DF-FAA45AAA4245}" type="presParOf" srcId="{65FBC411-60BC-40D2-9D58-ED518071168A}" destId="{A9AEC726-C78B-4457-8AF8-92B1E0179994}" srcOrd="1" destOrd="0" presId="urn:microsoft.com/office/officeart/2005/8/layout/cycle5"/>
    <dgm:cxn modelId="{7A252332-71F7-4732-917A-FE6F754A8ADB}" type="presParOf" srcId="{65FBC411-60BC-40D2-9D58-ED518071168A}" destId="{058C6BEC-6944-4823-8445-5876E0CF57FE}" srcOrd="2" destOrd="0" presId="urn:microsoft.com/office/officeart/2005/8/layout/cycle5"/>
    <dgm:cxn modelId="{1F2D8FFF-F258-4E68-AB78-906A5D1EEC3E}" type="presParOf" srcId="{65FBC411-60BC-40D2-9D58-ED518071168A}" destId="{85992B80-FB2D-4DED-BADD-566B15AD1308}" srcOrd="3" destOrd="0" presId="urn:microsoft.com/office/officeart/2005/8/layout/cycle5"/>
    <dgm:cxn modelId="{6D0ED751-F30C-4623-AE13-DB746577D837}" type="presParOf" srcId="{65FBC411-60BC-40D2-9D58-ED518071168A}" destId="{D2CE8341-578C-4480-AD88-F11A67E12D26}" srcOrd="4" destOrd="0" presId="urn:microsoft.com/office/officeart/2005/8/layout/cycle5"/>
    <dgm:cxn modelId="{74436AC2-50C7-403E-AEE1-A51DE63743C4}" type="presParOf" srcId="{65FBC411-60BC-40D2-9D58-ED518071168A}" destId="{89C891AB-332A-4402-8299-9A560CCB7C40}" srcOrd="5" destOrd="0" presId="urn:microsoft.com/office/officeart/2005/8/layout/cycle5"/>
    <dgm:cxn modelId="{6F72AC67-9802-4F22-B2FE-689831062E01}" type="presParOf" srcId="{65FBC411-60BC-40D2-9D58-ED518071168A}" destId="{F000F6E2-E8F5-421B-82A0-795B05010476}" srcOrd="6" destOrd="0" presId="urn:microsoft.com/office/officeart/2005/8/layout/cycle5"/>
    <dgm:cxn modelId="{D93D378E-F504-40BD-80E4-DE78ACD256C3}" type="presParOf" srcId="{65FBC411-60BC-40D2-9D58-ED518071168A}" destId="{E0935FF2-E100-4EBB-BC0D-04DBE2C87EB3}" srcOrd="7" destOrd="0" presId="urn:microsoft.com/office/officeart/2005/8/layout/cycle5"/>
    <dgm:cxn modelId="{CE85A17C-9937-40E6-A1A9-A5BD94E23543}" type="presParOf" srcId="{65FBC411-60BC-40D2-9D58-ED518071168A}" destId="{81DE6E40-37D9-475F-91D9-768A349476E9}" srcOrd="8" destOrd="0" presId="urn:microsoft.com/office/officeart/2005/8/layout/cycle5"/>
    <dgm:cxn modelId="{27E7E4BA-2ECB-4981-87A3-F829E3C6E47C}" type="presParOf" srcId="{65FBC411-60BC-40D2-9D58-ED518071168A}" destId="{57E9884A-AF81-44DF-A6B3-61435BEBF217}" srcOrd="9" destOrd="0" presId="urn:microsoft.com/office/officeart/2005/8/layout/cycle5"/>
    <dgm:cxn modelId="{6DA426A1-08F7-4D9A-9E13-3531212FB959}" type="presParOf" srcId="{65FBC411-60BC-40D2-9D58-ED518071168A}" destId="{F6A4EE81-51D5-47BF-A9F0-63B46C6C1CC9}" srcOrd="10" destOrd="0" presId="urn:microsoft.com/office/officeart/2005/8/layout/cycle5"/>
    <dgm:cxn modelId="{28BC5971-DFB5-40E6-9D2A-1A5C232C523A}" type="presParOf" srcId="{65FBC411-60BC-40D2-9D58-ED518071168A}" destId="{560FD074-0634-4854-9185-D599F33AE10D}" srcOrd="11" destOrd="0" presId="urn:microsoft.com/office/officeart/2005/8/layout/cycle5"/>
    <dgm:cxn modelId="{3D96529A-29BA-4E55-9B9C-37F4CF818888}" type="presParOf" srcId="{65FBC411-60BC-40D2-9D58-ED518071168A}" destId="{C7E58DD0-0EDA-4780-A923-23730BFA9C9A}" srcOrd="12" destOrd="0" presId="urn:microsoft.com/office/officeart/2005/8/layout/cycle5"/>
    <dgm:cxn modelId="{3D4087E1-30B8-4181-B358-14909A71FA0B}" type="presParOf" srcId="{65FBC411-60BC-40D2-9D58-ED518071168A}" destId="{DC3BAF54-F664-4514-9F61-290C3E60BECB}" srcOrd="13" destOrd="0" presId="urn:microsoft.com/office/officeart/2005/8/layout/cycle5"/>
    <dgm:cxn modelId="{CF3A995F-4DBD-4BED-AE17-0E7258BAA123}" type="presParOf" srcId="{65FBC411-60BC-40D2-9D58-ED518071168A}" destId="{4C468190-D07F-4304-BEFE-4AEEDBB77505}" srcOrd="14" destOrd="0" presId="urn:microsoft.com/office/officeart/2005/8/layout/cycle5"/>
    <dgm:cxn modelId="{310C31CB-5267-4757-8574-15E17C2EB849}" type="presParOf" srcId="{65FBC411-60BC-40D2-9D58-ED518071168A}" destId="{53A6CF45-DF89-48F3-9070-8FD0EF48C0C8}" srcOrd="15" destOrd="0" presId="urn:microsoft.com/office/officeart/2005/8/layout/cycle5"/>
    <dgm:cxn modelId="{78B26A8A-15FB-49E9-AB3B-CD0A23C5DE82}" type="presParOf" srcId="{65FBC411-60BC-40D2-9D58-ED518071168A}" destId="{C06FCDD6-457C-41B8-9EA3-FEA9330C68B3}" srcOrd="16" destOrd="0" presId="urn:microsoft.com/office/officeart/2005/8/layout/cycle5"/>
    <dgm:cxn modelId="{05AB7414-8383-4585-A35A-AE7E49EAF2D9}" type="presParOf" srcId="{65FBC411-60BC-40D2-9D58-ED518071168A}" destId="{BB54AD4F-C6B0-40AC-86E7-964D02811076}" srcOrd="17" destOrd="0" presId="urn:microsoft.com/office/officeart/2005/8/layout/cycle5"/>
    <dgm:cxn modelId="{58653055-BAAD-473C-AE1A-C2A093C83E62}" type="presParOf" srcId="{65FBC411-60BC-40D2-9D58-ED518071168A}" destId="{31D5D500-698D-45C6-BA9A-57546488F8B9}" srcOrd="18" destOrd="0" presId="urn:microsoft.com/office/officeart/2005/8/layout/cycle5"/>
    <dgm:cxn modelId="{C9D10D57-C69F-42A4-B98D-A91044FBCB39}" type="presParOf" srcId="{65FBC411-60BC-40D2-9D58-ED518071168A}" destId="{D819CF99-2D00-4D12-87BE-AF75CD1B14E4}" srcOrd="19" destOrd="0" presId="urn:microsoft.com/office/officeart/2005/8/layout/cycle5"/>
    <dgm:cxn modelId="{EBA739FA-33DD-42E8-BBAB-9567A4645B97}" type="presParOf" srcId="{65FBC411-60BC-40D2-9D58-ED518071168A}" destId="{02F59DE1-9E29-4213-8F4F-23D75C7CDBAA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EE8800-9F53-4414-A0D0-9BD04BC1130C}" type="doc">
      <dgm:prSet loTypeId="urn:microsoft.com/office/officeart/2005/8/layout/pyramid4" loCatId="relationship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83AE403-9C80-4B48-9521-C0382BF38D30}">
      <dgm:prSet phldrT="[Texto]"/>
      <dgm:spPr/>
      <dgm:t>
        <a:bodyPr/>
        <a:lstStyle/>
        <a:p>
          <a:r>
            <a:rPr lang="pt-BR" dirty="0" smtClean="0"/>
            <a:t>Gestão dos Níveis de Serviços (SLA)</a:t>
          </a:r>
          <a:endParaRPr lang="pt-BR" dirty="0"/>
        </a:p>
      </dgm:t>
    </dgm:pt>
    <dgm:pt modelId="{ADD58BFC-4E49-4663-A44B-4360E29AB062}" type="parTrans" cxnId="{B474E6C2-D132-4E7F-A18F-F5C75D08F49F}">
      <dgm:prSet/>
      <dgm:spPr/>
      <dgm:t>
        <a:bodyPr/>
        <a:lstStyle/>
        <a:p>
          <a:endParaRPr lang="pt-BR"/>
        </a:p>
      </dgm:t>
    </dgm:pt>
    <dgm:pt modelId="{12FCD896-123F-49CC-8770-7B642759AF22}" type="sibTrans" cxnId="{B474E6C2-D132-4E7F-A18F-F5C75D08F49F}">
      <dgm:prSet/>
      <dgm:spPr/>
      <dgm:t>
        <a:bodyPr/>
        <a:lstStyle/>
        <a:p>
          <a:endParaRPr lang="pt-BR"/>
        </a:p>
      </dgm:t>
    </dgm:pt>
    <dgm:pt modelId="{A8781153-EE17-42C2-9F91-D3C63BA9A9B2}">
      <dgm:prSet phldrT="[Texto]"/>
      <dgm:spPr/>
      <dgm:t>
        <a:bodyPr/>
        <a:lstStyle/>
        <a:p>
          <a:r>
            <a:rPr lang="pt-BR" dirty="0" smtClean="0"/>
            <a:t>Gestão do Contrato</a:t>
          </a:r>
          <a:endParaRPr lang="pt-BR" dirty="0"/>
        </a:p>
      </dgm:t>
    </dgm:pt>
    <dgm:pt modelId="{E62F19C2-CD31-46AF-BAF6-5CDF7F727E25}" type="parTrans" cxnId="{4AA5D66C-0B50-4056-ACF4-192D47D42A0A}">
      <dgm:prSet/>
      <dgm:spPr/>
      <dgm:t>
        <a:bodyPr/>
        <a:lstStyle/>
        <a:p>
          <a:endParaRPr lang="pt-BR"/>
        </a:p>
      </dgm:t>
    </dgm:pt>
    <dgm:pt modelId="{A95C1426-6DFB-4061-A16F-D735092C8D98}" type="sibTrans" cxnId="{4AA5D66C-0B50-4056-ACF4-192D47D42A0A}">
      <dgm:prSet/>
      <dgm:spPr/>
      <dgm:t>
        <a:bodyPr/>
        <a:lstStyle/>
        <a:p>
          <a:endParaRPr lang="pt-BR"/>
        </a:p>
      </dgm:t>
    </dgm:pt>
    <dgm:pt modelId="{E17CDF6A-E2FC-4305-9082-376D2468552B}">
      <dgm:prSet phldrT="[Texto]"/>
      <dgm:spPr/>
      <dgm:t>
        <a:bodyPr/>
        <a:lstStyle/>
        <a:p>
          <a:r>
            <a:rPr lang="pt-BR" dirty="0" smtClean="0"/>
            <a:t>Foco no Cliente</a:t>
          </a:r>
          <a:endParaRPr lang="pt-BR" dirty="0"/>
        </a:p>
      </dgm:t>
    </dgm:pt>
    <dgm:pt modelId="{D3FD499D-D8F9-48E8-810B-39468EF4B47B}" type="parTrans" cxnId="{17B25BC6-A94C-4941-B57C-36B429FD3547}">
      <dgm:prSet/>
      <dgm:spPr/>
      <dgm:t>
        <a:bodyPr/>
        <a:lstStyle/>
        <a:p>
          <a:endParaRPr lang="pt-BR"/>
        </a:p>
      </dgm:t>
    </dgm:pt>
    <dgm:pt modelId="{923DD131-DCBE-41E4-83C8-11A574C6514D}" type="sibTrans" cxnId="{17B25BC6-A94C-4941-B57C-36B429FD3547}">
      <dgm:prSet/>
      <dgm:spPr/>
      <dgm:t>
        <a:bodyPr/>
        <a:lstStyle/>
        <a:p>
          <a:endParaRPr lang="pt-BR"/>
        </a:p>
      </dgm:t>
    </dgm:pt>
    <dgm:pt modelId="{E72E5848-9431-4240-A0B2-6D06F589A77F}">
      <dgm:prSet phldrT="[Texto]"/>
      <dgm:spPr/>
      <dgm:t>
        <a:bodyPr/>
        <a:lstStyle/>
        <a:p>
          <a:r>
            <a:rPr lang="pt-BR" dirty="0" smtClean="0"/>
            <a:t>Gestão do Serviço/Técnico</a:t>
          </a:r>
          <a:endParaRPr lang="pt-BR" dirty="0"/>
        </a:p>
      </dgm:t>
    </dgm:pt>
    <dgm:pt modelId="{CB92BD51-CE6F-4A88-A3AB-7E70AD2A7D67}" type="parTrans" cxnId="{18BAD686-8D75-462D-85A3-8D17E7915C94}">
      <dgm:prSet/>
      <dgm:spPr/>
      <dgm:t>
        <a:bodyPr/>
        <a:lstStyle/>
        <a:p>
          <a:endParaRPr lang="pt-BR"/>
        </a:p>
      </dgm:t>
    </dgm:pt>
    <dgm:pt modelId="{4B498B04-12B4-466C-B6FA-155B41CC2DE6}" type="sibTrans" cxnId="{18BAD686-8D75-462D-85A3-8D17E7915C94}">
      <dgm:prSet/>
      <dgm:spPr/>
      <dgm:t>
        <a:bodyPr/>
        <a:lstStyle/>
        <a:p>
          <a:endParaRPr lang="pt-BR"/>
        </a:p>
      </dgm:t>
    </dgm:pt>
    <dgm:pt modelId="{55073DE8-9720-4461-8F65-15611A7D1C1A}" type="pres">
      <dgm:prSet presAssocID="{96EE8800-9F53-4414-A0D0-9BD04BC1130C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942780C5-DD9E-4A76-99AD-1C8445225875}" type="pres">
      <dgm:prSet presAssocID="{96EE8800-9F53-4414-A0D0-9BD04BC1130C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CF649D-34E5-44CB-8479-F85AEB608AE4}" type="pres">
      <dgm:prSet presAssocID="{96EE8800-9F53-4414-A0D0-9BD04BC1130C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E363B4-DD4E-46D6-9CFC-B7456F35AB69}" type="pres">
      <dgm:prSet presAssocID="{96EE8800-9F53-4414-A0D0-9BD04BC1130C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2C75885-20D1-4E0E-A33C-1016D9C72C95}" type="pres">
      <dgm:prSet presAssocID="{96EE8800-9F53-4414-A0D0-9BD04BC1130C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AA5D66C-0B50-4056-ACF4-192D47D42A0A}" srcId="{96EE8800-9F53-4414-A0D0-9BD04BC1130C}" destId="{A8781153-EE17-42C2-9F91-D3C63BA9A9B2}" srcOrd="1" destOrd="0" parTransId="{E62F19C2-CD31-46AF-BAF6-5CDF7F727E25}" sibTransId="{A95C1426-6DFB-4061-A16F-D735092C8D98}"/>
    <dgm:cxn modelId="{B474E6C2-D132-4E7F-A18F-F5C75D08F49F}" srcId="{96EE8800-9F53-4414-A0D0-9BD04BC1130C}" destId="{E83AE403-9C80-4B48-9521-C0382BF38D30}" srcOrd="0" destOrd="0" parTransId="{ADD58BFC-4E49-4663-A44B-4360E29AB062}" sibTransId="{12FCD896-123F-49CC-8770-7B642759AF22}"/>
    <dgm:cxn modelId="{0A1D7EAF-CDD6-4FFC-A77C-81679E9EAC17}" type="presOf" srcId="{A8781153-EE17-42C2-9F91-D3C63BA9A9B2}" destId="{17CF649D-34E5-44CB-8479-F85AEB608AE4}" srcOrd="0" destOrd="0" presId="urn:microsoft.com/office/officeart/2005/8/layout/pyramid4"/>
    <dgm:cxn modelId="{CDD645D3-97CA-4812-A16F-2422322725BF}" type="presOf" srcId="{E83AE403-9C80-4B48-9521-C0382BF38D30}" destId="{942780C5-DD9E-4A76-99AD-1C8445225875}" srcOrd="0" destOrd="0" presId="urn:microsoft.com/office/officeart/2005/8/layout/pyramid4"/>
    <dgm:cxn modelId="{320639BF-24BE-4929-9B82-9718704D2B2E}" type="presOf" srcId="{96EE8800-9F53-4414-A0D0-9BD04BC1130C}" destId="{55073DE8-9720-4461-8F65-15611A7D1C1A}" srcOrd="0" destOrd="0" presId="urn:microsoft.com/office/officeart/2005/8/layout/pyramid4"/>
    <dgm:cxn modelId="{17B25BC6-A94C-4941-B57C-36B429FD3547}" srcId="{96EE8800-9F53-4414-A0D0-9BD04BC1130C}" destId="{E17CDF6A-E2FC-4305-9082-376D2468552B}" srcOrd="2" destOrd="0" parTransId="{D3FD499D-D8F9-48E8-810B-39468EF4B47B}" sibTransId="{923DD131-DCBE-41E4-83C8-11A574C6514D}"/>
    <dgm:cxn modelId="{55367DAA-B548-4E5C-B150-191ABA554AB7}" type="presOf" srcId="{E72E5848-9431-4240-A0B2-6D06F589A77F}" destId="{B2C75885-20D1-4E0E-A33C-1016D9C72C95}" srcOrd="0" destOrd="0" presId="urn:microsoft.com/office/officeart/2005/8/layout/pyramid4"/>
    <dgm:cxn modelId="{16E1A89D-D0B6-4FAA-812D-E7802973A4DB}" type="presOf" srcId="{E17CDF6A-E2FC-4305-9082-376D2468552B}" destId="{76E363B4-DD4E-46D6-9CFC-B7456F35AB69}" srcOrd="0" destOrd="0" presId="urn:microsoft.com/office/officeart/2005/8/layout/pyramid4"/>
    <dgm:cxn modelId="{18BAD686-8D75-462D-85A3-8D17E7915C94}" srcId="{96EE8800-9F53-4414-A0D0-9BD04BC1130C}" destId="{E72E5848-9431-4240-A0B2-6D06F589A77F}" srcOrd="3" destOrd="0" parTransId="{CB92BD51-CE6F-4A88-A3AB-7E70AD2A7D67}" sibTransId="{4B498B04-12B4-466C-B6FA-155B41CC2DE6}"/>
    <dgm:cxn modelId="{153B8D7B-BADF-4A84-BF08-BFE367122BA3}" type="presParOf" srcId="{55073DE8-9720-4461-8F65-15611A7D1C1A}" destId="{942780C5-DD9E-4A76-99AD-1C8445225875}" srcOrd="0" destOrd="0" presId="urn:microsoft.com/office/officeart/2005/8/layout/pyramid4"/>
    <dgm:cxn modelId="{91994441-9D17-4D4D-800C-019DF1ED37DD}" type="presParOf" srcId="{55073DE8-9720-4461-8F65-15611A7D1C1A}" destId="{17CF649D-34E5-44CB-8479-F85AEB608AE4}" srcOrd="1" destOrd="0" presId="urn:microsoft.com/office/officeart/2005/8/layout/pyramid4"/>
    <dgm:cxn modelId="{96060710-C21B-4776-BD4D-F25731468ECD}" type="presParOf" srcId="{55073DE8-9720-4461-8F65-15611A7D1C1A}" destId="{76E363B4-DD4E-46D6-9CFC-B7456F35AB69}" srcOrd="2" destOrd="0" presId="urn:microsoft.com/office/officeart/2005/8/layout/pyramid4"/>
    <dgm:cxn modelId="{533546A9-0436-4DB2-9BD9-84F404BD09DA}" type="presParOf" srcId="{55073DE8-9720-4461-8F65-15611A7D1C1A}" destId="{B2C75885-20D1-4E0E-A33C-1016D9C72C95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EE8800-9F53-4414-A0D0-9BD04BC1130C}" type="doc">
      <dgm:prSet loTypeId="urn:microsoft.com/office/officeart/2005/8/layout/pyramid4" loCatId="relationship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E83AE403-9C80-4B48-9521-C0382BF38D30}">
      <dgm:prSet phldrT="[Texto]"/>
      <dgm:spPr/>
      <dgm:t>
        <a:bodyPr/>
        <a:lstStyle/>
        <a:p>
          <a:r>
            <a:rPr lang="pt-BR" dirty="0" smtClean="0"/>
            <a:t>Gestão dos Níveis de Serviços (SLA)</a:t>
          </a:r>
          <a:endParaRPr lang="pt-BR" dirty="0"/>
        </a:p>
      </dgm:t>
    </dgm:pt>
    <dgm:pt modelId="{ADD58BFC-4E49-4663-A44B-4360E29AB062}" type="parTrans" cxnId="{B474E6C2-D132-4E7F-A18F-F5C75D08F49F}">
      <dgm:prSet/>
      <dgm:spPr/>
      <dgm:t>
        <a:bodyPr/>
        <a:lstStyle/>
        <a:p>
          <a:endParaRPr lang="pt-BR"/>
        </a:p>
      </dgm:t>
    </dgm:pt>
    <dgm:pt modelId="{12FCD896-123F-49CC-8770-7B642759AF22}" type="sibTrans" cxnId="{B474E6C2-D132-4E7F-A18F-F5C75D08F49F}">
      <dgm:prSet/>
      <dgm:spPr/>
      <dgm:t>
        <a:bodyPr/>
        <a:lstStyle/>
        <a:p>
          <a:endParaRPr lang="pt-BR"/>
        </a:p>
      </dgm:t>
    </dgm:pt>
    <dgm:pt modelId="{A8781153-EE17-42C2-9F91-D3C63BA9A9B2}">
      <dgm:prSet phldrT="[Texto]"/>
      <dgm:spPr/>
      <dgm:t>
        <a:bodyPr/>
        <a:lstStyle/>
        <a:p>
          <a:r>
            <a:rPr lang="pt-BR" dirty="0" smtClean="0"/>
            <a:t>Gestão do Contrato</a:t>
          </a:r>
          <a:endParaRPr lang="pt-BR" dirty="0"/>
        </a:p>
      </dgm:t>
    </dgm:pt>
    <dgm:pt modelId="{E62F19C2-CD31-46AF-BAF6-5CDF7F727E25}" type="parTrans" cxnId="{4AA5D66C-0B50-4056-ACF4-192D47D42A0A}">
      <dgm:prSet/>
      <dgm:spPr/>
      <dgm:t>
        <a:bodyPr/>
        <a:lstStyle/>
        <a:p>
          <a:endParaRPr lang="pt-BR"/>
        </a:p>
      </dgm:t>
    </dgm:pt>
    <dgm:pt modelId="{A95C1426-6DFB-4061-A16F-D735092C8D98}" type="sibTrans" cxnId="{4AA5D66C-0B50-4056-ACF4-192D47D42A0A}">
      <dgm:prSet/>
      <dgm:spPr/>
      <dgm:t>
        <a:bodyPr/>
        <a:lstStyle/>
        <a:p>
          <a:endParaRPr lang="pt-BR"/>
        </a:p>
      </dgm:t>
    </dgm:pt>
    <dgm:pt modelId="{E17CDF6A-E2FC-4305-9082-376D2468552B}">
      <dgm:prSet phldrT="[Texto]"/>
      <dgm:spPr/>
      <dgm:t>
        <a:bodyPr/>
        <a:lstStyle/>
        <a:p>
          <a:r>
            <a:rPr lang="pt-BR" dirty="0" smtClean="0"/>
            <a:t>Foco no Cliente</a:t>
          </a:r>
          <a:endParaRPr lang="pt-BR" dirty="0"/>
        </a:p>
      </dgm:t>
    </dgm:pt>
    <dgm:pt modelId="{D3FD499D-D8F9-48E8-810B-39468EF4B47B}" type="parTrans" cxnId="{17B25BC6-A94C-4941-B57C-36B429FD3547}">
      <dgm:prSet/>
      <dgm:spPr/>
      <dgm:t>
        <a:bodyPr/>
        <a:lstStyle/>
        <a:p>
          <a:endParaRPr lang="pt-BR"/>
        </a:p>
      </dgm:t>
    </dgm:pt>
    <dgm:pt modelId="{923DD131-DCBE-41E4-83C8-11A574C6514D}" type="sibTrans" cxnId="{17B25BC6-A94C-4941-B57C-36B429FD3547}">
      <dgm:prSet/>
      <dgm:spPr/>
      <dgm:t>
        <a:bodyPr/>
        <a:lstStyle/>
        <a:p>
          <a:endParaRPr lang="pt-BR"/>
        </a:p>
      </dgm:t>
    </dgm:pt>
    <dgm:pt modelId="{E72E5848-9431-4240-A0B2-6D06F589A77F}">
      <dgm:prSet phldrT="[Texto]"/>
      <dgm:spPr/>
      <dgm:t>
        <a:bodyPr/>
        <a:lstStyle/>
        <a:p>
          <a:r>
            <a:rPr lang="pt-BR" dirty="0" smtClean="0"/>
            <a:t>Gestão do Serviço/Técnico</a:t>
          </a:r>
          <a:endParaRPr lang="pt-BR" dirty="0"/>
        </a:p>
      </dgm:t>
    </dgm:pt>
    <dgm:pt modelId="{CB92BD51-CE6F-4A88-A3AB-7E70AD2A7D67}" type="parTrans" cxnId="{18BAD686-8D75-462D-85A3-8D17E7915C94}">
      <dgm:prSet/>
      <dgm:spPr/>
      <dgm:t>
        <a:bodyPr/>
        <a:lstStyle/>
        <a:p>
          <a:endParaRPr lang="pt-BR"/>
        </a:p>
      </dgm:t>
    </dgm:pt>
    <dgm:pt modelId="{4B498B04-12B4-466C-B6FA-155B41CC2DE6}" type="sibTrans" cxnId="{18BAD686-8D75-462D-85A3-8D17E7915C94}">
      <dgm:prSet/>
      <dgm:spPr/>
      <dgm:t>
        <a:bodyPr/>
        <a:lstStyle/>
        <a:p>
          <a:endParaRPr lang="pt-BR"/>
        </a:p>
      </dgm:t>
    </dgm:pt>
    <dgm:pt modelId="{55073DE8-9720-4461-8F65-15611A7D1C1A}" type="pres">
      <dgm:prSet presAssocID="{96EE8800-9F53-4414-A0D0-9BD04BC1130C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942780C5-DD9E-4A76-99AD-1C8445225875}" type="pres">
      <dgm:prSet presAssocID="{96EE8800-9F53-4414-A0D0-9BD04BC1130C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CF649D-34E5-44CB-8479-F85AEB608AE4}" type="pres">
      <dgm:prSet presAssocID="{96EE8800-9F53-4414-A0D0-9BD04BC1130C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E363B4-DD4E-46D6-9CFC-B7456F35AB69}" type="pres">
      <dgm:prSet presAssocID="{96EE8800-9F53-4414-A0D0-9BD04BC1130C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2C75885-20D1-4E0E-A33C-1016D9C72C95}" type="pres">
      <dgm:prSet presAssocID="{96EE8800-9F53-4414-A0D0-9BD04BC1130C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AA5D66C-0B50-4056-ACF4-192D47D42A0A}" srcId="{96EE8800-9F53-4414-A0D0-9BD04BC1130C}" destId="{A8781153-EE17-42C2-9F91-D3C63BA9A9B2}" srcOrd="1" destOrd="0" parTransId="{E62F19C2-CD31-46AF-BAF6-5CDF7F727E25}" sibTransId="{A95C1426-6DFB-4061-A16F-D735092C8D98}"/>
    <dgm:cxn modelId="{B474E6C2-D132-4E7F-A18F-F5C75D08F49F}" srcId="{96EE8800-9F53-4414-A0D0-9BD04BC1130C}" destId="{E83AE403-9C80-4B48-9521-C0382BF38D30}" srcOrd="0" destOrd="0" parTransId="{ADD58BFC-4E49-4663-A44B-4360E29AB062}" sibTransId="{12FCD896-123F-49CC-8770-7B642759AF22}"/>
    <dgm:cxn modelId="{4E8C559C-BDA0-43A9-99D9-F1685CAB0518}" type="presOf" srcId="{A8781153-EE17-42C2-9F91-D3C63BA9A9B2}" destId="{17CF649D-34E5-44CB-8479-F85AEB608AE4}" srcOrd="0" destOrd="0" presId="urn:microsoft.com/office/officeart/2005/8/layout/pyramid4"/>
    <dgm:cxn modelId="{B81DCDE3-3316-4CBB-B47D-44FFAC1AD83B}" type="presOf" srcId="{E17CDF6A-E2FC-4305-9082-376D2468552B}" destId="{76E363B4-DD4E-46D6-9CFC-B7456F35AB69}" srcOrd="0" destOrd="0" presId="urn:microsoft.com/office/officeart/2005/8/layout/pyramid4"/>
    <dgm:cxn modelId="{17B25BC6-A94C-4941-B57C-36B429FD3547}" srcId="{96EE8800-9F53-4414-A0D0-9BD04BC1130C}" destId="{E17CDF6A-E2FC-4305-9082-376D2468552B}" srcOrd="2" destOrd="0" parTransId="{D3FD499D-D8F9-48E8-810B-39468EF4B47B}" sibTransId="{923DD131-DCBE-41E4-83C8-11A574C6514D}"/>
    <dgm:cxn modelId="{6B070F5E-5758-492F-B45C-CEDB0CBF1332}" type="presOf" srcId="{E72E5848-9431-4240-A0B2-6D06F589A77F}" destId="{B2C75885-20D1-4E0E-A33C-1016D9C72C95}" srcOrd="0" destOrd="0" presId="urn:microsoft.com/office/officeart/2005/8/layout/pyramid4"/>
    <dgm:cxn modelId="{18BAD686-8D75-462D-85A3-8D17E7915C94}" srcId="{96EE8800-9F53-4414-A0D0-9BD04BC1130C}" destId="{E72E5848-9431-4240-A0B2-6D06F589A77F}" srcOrd="3" destOrd="0" parTransId="{CB92BD51-CE6F-4A88-A3AB-7E70AD2A7D67}" sibTransId="{4B498B04-12B4-466C-B6FA-155B41CC2DE6}"/>
    <dgm:cxn modelId="{C74BEBD6-5EC5-4D66-B047-97D51CDBB07A}" type="presOf" srcId="{E83AE403-9C80-4B48-9521-C0382BF38D30}" destId="{942780C5-DD9E-4A76-99AD-1C8445225875}" srcOrd="0" destOrd="0" presId="urn:microsoft.com/office/officeart/2005/8/layout/pyramid4"/>
    <dgm:cxn modelId="{3AFBB531-1063-447F-9057-23C9F0CB897A}" type="presOf" srcId="{96EE8800-9F53-4414-A0D0-9BD04BC1130C}" destId="{55073DE8-9720-4461-8F65-15611A7D1C1A}" srcOrd="0" destOrd="0" presId="urn:microsoft.com/office/officeart/2005/8/layout/pyramid4"/>
    <dgm:cxn modelId="{559A2F11-8473-4781-A906-2EA05D1A63FF}" type="presParOf" srcId="{55073DE8-9720-4461-8F65-15611A7D1C1A}" destId="{942780C5-DD9E-4A76-99AD-1C8445225875}" srcOrd="0" destOrd="0" presId="urn:microsoft.com/office/officeart/2005/8/layout/pyramid4"/>
    <dgm:cxn modelId="{031BAAE2-2BE1-4489-B420-12E0835864E9}" type="presParOf" srcId="{55073DE8-9720-4461-8F65-15611A7D1C1A}" destId="{17CF649D-34E5-44CB-8479-F85AEB608AE4}" srcOrd="1" destOrd="0" presId="urn:microsoft.com/office/officeart/2005/8/layout/pyramid4"/>
    <dgm:cxn modelId="{E3B5696F-4C75-4D83-AEE8-8F316BC7472B}" type="presParOf" srcId="{55073DE8-9720-4461-8F65-15611A7D1C1A}" destId="{76E363B4-DD4E-46D6-9CFC-B7456F35AB69}" srcOrd="2" destOrd="0" presId="urn:microsoft.com/office/officeart/2005/8/layout/pyramid4"/>
    <dgm:cxn modelId="{F34E65CB-856E-4CF7-82F4-568D3535A9E0}" type="presParOf" srcId="{55073DE8-9720-4461-8F65-15611A7D1C1A}" destId="{B2C75885-20D1-4E0E-A33C-1016D9C72C95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D0D44-6583-464E-9BA8-F98D0D03B8A4}">
      <dsp:nvSpPr>
        <dsp:cNvPr id="0" name=""/>
        <dsp:cNvSpPr/>
      </dsp:nvSpPr>
      <dsp:spPr>
        <a:xfrm>
          <a:off x="-6508804" y="-996230"/>
          <a:ext cx="7753100" cy="7753100"/>
        </a:xfrm>
        <a:prstGeom prst="blockArc">
          <a:avLst>
            <a:gd name="adj1" fmla="val 18900000"/>
            <a:gd name="adj2" fmla="val 2700000"/>
            <a:gd name="adj3" fmla="val 279"/>
          </a:avLst>
        </a:prstGeom>
        <a:noFill/>
        <a:ln w="952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8C0E3-50FB-41BD-A281-3C6B6F2863D3}">
      <dsp:nvSpPr>
        <dsp:cNvPr id="0" name=""/>
        <dsp:cNvSpPr/>
      </dsp:nvSpPr>
      <dsp:spPr>
        <a:xfrm>
          <a:off x="404108" y="261878"/>
          <a:ext cx="7138986" cy="52352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555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0" kern="1200" dirty="0" smtClean="0">
              <a:latin typeface="Arial" pitchFamily="34" charset="0"/>
              <a:cs typeface="Arial" pitchFamily="34" charset="0"/>
            </a:rPr>
            <a:t>Briefing Executivo e Diferenciais Sonda IT</a:t>
          </a:r>
          <a:endParaRPr lang="pt-BR" sz="1800" b="0" kern="1200" dirty="0">
            <a:latin typeface="Arial" pitchFamily="34" charset="0"/>
            <a:cs typeface="Arial" pitchFamily="34" charset="0"/>
          </a:endParaRPr>
        </a:p>
      </dsp:txBody>
      <dsp:txXfrm>
        <a:off x="404108" y="261878"/>
        <a:ext cx="7138986" cy="523526"/>
      </dsp:txXfrm>
    </dsp:sp>
    <dsp:sp modelId="{11110A3C-7434-4D7D-9001-D201F851E6BC}">
      <dsp:nvSpPr>
        <dsp:cNvPr id="0" name=""/>
        <dsp:cNvSpPr/>
      </dsp:nvSpPr>
      <dsp:spPr>
        <a:xfrm>
          <a:off x="76904" y="196437"/>
          <a:ext cx="654408" cy="654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0AA49-2134-463F-B069-F39A449EC94E}">
      <dsp:nvSpPr>
        <dsp:cNvPr id="0" name=""/>
        <dsp:cNvSpPr/>
      </dsp:nvSpPr>
      <dsp:spPr>
        <a:xfrm>
          <a:off x="878209" y="1047629"/>
          <a:ext cx="6664885" cy="52352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555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Arial" pitchFamily="34" charset="0"/>
              <a:cs typeface="Arial" pitchFamily="34" charset="0"/>
            </a:rPr>
            <a:t>Cases Sonda IT de Sustentação de Sistemas</a:t>
          </a:r>
          <a:endParaRPr lang="pt-BR" sz="1800" b="1" kern="1200" dirty="0">
            <a:latin typeface="Arial" pitchFamily="34" charset="0"/>
            <a:cs typeface="Arial" pitchFamily="34" charset="0"/>
          </a:endParaRPr>
        </a:p>
      </dsp:txBody>
      <dsp:txXfrm>
        <a:off x="878209" y="1047629"/>
        <a:ext cx="6664885" cy="523526"/>
      </dsp:txXfrm>
    </dsp:sp>
    <dsp:sp modelId="{986D1437-DEC8-41C3-BBE6-61C82C85BC29}">
      <dsp:nvSpPr>
        <dsp:cNvPr id="0" name=""/>
        <dsp:cNvSpPr/>
      </dsp:nvSpPr>
      <dsp:spPr>
        <a:xfrm>
          <a:off x="551005" y="982189"/>
          <a:ext cx="654408" cy="654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575F6C-C416-427A-B98A-1FB9B4EFF5E9}">
      <dsp:nvSpPr>
        <dsp:cNvPr id="0" name=""/>
        <dsp:cNvSpPr/>
      </dsp:nvSpPr>
      <dsp:spPr>
        <a:xfrm>
          <a:off x="1138014" y="1832805"/>
          <a:ext cx="6405081" cy="52352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555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Arial" pitchFamily="34" charset="0"/>
              <a:cs typeface="Arial" pitchFamily="34" charset="0"/>
            </a:rPr>
            <a:t>Entendimento da Necessidade do Banco Votorantim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1138014" y="1832805"/>
        <a:ext cx="6405081" cy="523526"/>
      </dsp:txXfrm>
    </dsp:sp>
    <dsp:sp modelId="{A49DABD2-73ED-4BE2-808C-CDFC64DF0369}">
      <dsp:nvSpPr>
        <dsp:cNvPr id="0" name=""/>
        <dsp:cNvSpPr/>
      </dsp:nvSpPr>
      <dsp:spPr>
        <a:xfrm>
          <a:off x="810810" y="1767364"/>
          <a:ext cx="654408" cy="654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F8E47-3F3F-4335-A8A9-F67B075D84C9}">
      <dsp:nvSpPr>
        <dsp:cNvPr id="0" name=""/>
        <dsp:cNvSpPr/>
      </dsp:nvSpPr>
      <dsp:spPr>
        <a:xfrm>
          <a:off x="1220967" y="2618556"/>
          <a:ext cx="6322127" cy="52352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555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Arial" pitchFamily="34" charset="0"/>
              <a:cs typeface="Arial" pitchFamily="34" charset="0"/>
            </a:rPr>
            <a:t>Solução Técnica</a:t>
          </a:r>
        </a:p>
      </dsp:txBody>
      <dsp:txXfrm>
        <a:off x="1220967" y="2618556"/>
        <a:ext cx="6322127" cy="523526"/>
      </dsp:txXfrm>
    </dsp:sp>
    <dsp:sp modelId="{89BBD53D-0C52-48E6-AA2B-8381C73E937C}">
      <dsp:nvSpPr>
        <dsp:cNvPr id="0" name=""/>
        <dsp:cNvSpPr/>
      </dsp:nvSpPr>
      <dsp:spPr>
        <a:xfrm>
          <a:off x="893763" y="2553115"/>
          <a:ext cx="654408" cy="654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61D11-A774-4A97-874E-9B14CFB68ECC}">
      <dsp:nvSpPr>
        <dsp:cNvPr id="0" name=""/>
        <dsp:cNvSpPr/>
      </dsp:nvSpPr>
      <dsp:spPr>
        <a:xfrm>
          <a:off x="1138014" y="3404307"/>
          <a:ext cx="6405081" cy="52352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555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Arial" pitchFamily="34" charset="0"/>
              <a:cs typeface="Arial" pitchFamily="34" charset="0"/>
            </a:rPr>
            <a:t>Plano de Implementação e Transição</a:t>
          </a:r>
        </a:p>
      </dsp:txBody>
      <dsp:txXfrm>
        <a:off x="1138014" y="3404307"/>
        <a:ext cx="6405081" cy="523526"/>
      </dsp:txXfrm>
    </dsp:sp>
    <dsp:sp modelId="{DD39C698-1869-40D4-A138-32FCC1F5FA20}">
      <dsp:nvSpPr>
        <dsp:cNvPr id="0" name=""/>
        <dsp:cNvSpPr/>
      </dsp:nvSpPr>
      <dsp:spPr>
        <a:xfrm>
          <a:off x="810810" y="3338866"/>
          <a:ext cx="654408" cy="654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6B47C-2FC3-4E3A-91AD-B4E0EB646BA0}">
      <dsp:nvSpPr>
        <dsp:cNvPr id="0" name=""/>
        <dsp:cNvSpPr/>
      </dsp:nvSpPr>
      <dsp:spPr>
        <a:xfrm>
          <a:off x="878209" y="4189483"/>
          <a:ext cx="6664885" cy="52352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555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Arial" pitchFamily="34" charset="0"/>
              <a:cs typeface="Arial" pitchFamily="34" charset="0"/>
            </a:rPr>
            <a:t>Gestão de Incidentes, Mudança, Demanda e Problemas</a:t>
          </a:r>
        </a:p>
      </dsp:txBody>
      <dsp:txXfrm>
        <a:off x="878209" y="4189483"/>
        <a:ext cx="6664885" cy="523526"/>
      </dsp:txXfrm>
    </dsp:sp>
    <dsp:sp modelId="{52A21F9A-0447-4077-9AC4-0A37AA776FD2}">
      <dsp:nvSpPr>
        <dsp:cNvPr id="0" name=""/>
        <dsp:cNvSpPr/>
      </dsp:nvSpPr>
      <dsp:spPr>
        <a:xfrm>
          <a:off x="551005" y="4124042"/>
          <a:ext cx="654408" cy="654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CBFE0-A6F1-43C2-BF5F-33641EEB4E08}">
      <dsp:nvSpPr>
        <dsp:cNvPr id="0" name=""/>
        <dsp:cNvSpPr/>
      </dsp:nvSpPr>
      <dsp:spPr>
        <a:xfrm>
          <a:off x="404108" y="4975234"/>
          <a:ext cx="7138986" cy="52352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555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Arial" pitchFamily="34" charset="0"/>
              <a:cs typeface="Arial" pitchFamily="34" charset="0"/>
            </a:rPr>
            <a:t>Visão Comercial “Estimativa”</a:t>
          </a:r>
        </a:p>
      </dsp:txBody>
      <dsp:txXfrm>
        <a:off x="404108" y="4975234"/>
        <a:ext cx="7138986" cy="523526"/>
      </dsp:txXfrm>
    </dsp:sp>
    <dsp:sp modelId="{AE5B7A43-2F7C-4D1E-9B8F-662144568EAC}">
      <dsp:nvSpPr>
        <dsp:cNvPr id="0" name=""/>
        <dsp:cNvSpPr/>
      </dsp:nvSpPr>
      <dsp:spPr>
        <a:xfrm>
          <a:off x="76904" y="4909793"/>
          <a:ext cx="654408" cy="654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67DA8-0463-4D91-879D-E78F8E24B264}">
      <dsp:nvSpPr>
        <dsp:cNvPr id="0" name=""/>
        <dsp:cNvSpPr/>
      </dsp:nvSpPr>
      <dsp:spPr>
        <a:xfrm>
          <a:off x="1156136" y="2263751"/>
          <a:ext cx="225925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A611D7-88C3-42B4-8E9E-AFBB6B619720}">
      <dsp:nvSpPr>
        <dsp:cNvPr id="0" name=""/>
        <dsp:cNvSpPr/>
      </dsp:nvSpPr>
      <dsp:spPr>
        <a:xfrm>
          <a:off x="1156136" y="1476163"/>
          <a:ext cx="1935214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7FB40-6E4F-431A-A9AF-1C719741C7F0}">
      <dsp:nvSpPr>
        <dsp:cNvPr id="0" name=""/>
        <dsp:cNvSpPr/>
      </dsp:nvSpPr>
      <dsp:spPr>
        <a:xfrm>
          <a:off x="1156136" y="688576"/>
          <a:ext cx="225925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1B1E10-17AE-45FA-95E0-27A7CABD6288}">
      <dsp:nvSpPr>
        <dsp:cNvPr id="0" name=""/>
        <dsp:cNvSpPr/>
      </dsp:nvSpPr>
      <dsp:spPr>
        <a:xfrm>
          <a:off x="31011" y="351038"/>
          <a:ext cx="2250249" cy="22502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87DED-E42F-40C2-A8A9-1759F6937C99}">
      <dsp:nvSpPr>
        <dsp:cNvPr id="0" name=""/>
        <dsp:cNvSpPr/>
      </dsp:nvSpPr>
      <dsp:spPr>
        <a:xfrm>
          <a:off x="436056" y="1545921"/>
          <a:ext cx="1440160" cy="74258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Gestão de Crise e Continuidade</a:t>
          </a:r>
          <a:endParaRPr lang="pt-BR" sz="1800" kern="1200" dirty="0"/>
        </a:p>
      </dsp:txBody>
      <dsp:txXfrm>
        <a:off x="436056" y="1545921"/>
        <a:ext cx="1440160" cy="742582"/>
      </dsp:txXfrm>
    </dsp:sp>
    <dsp:sp modelId="{4D6DFD1C-F2C6-4F3B-B51F-1D369804E84B}">
      <dsp:nvSpPr>
        <dsp:cNvPr id="0" name=""/>
        <dsp:cNvSpPr/>
      </dsp:nvSpPr>
      <dsp:spPr>
        <a:xfrm>
          <a:off x="3077849" y="351038"/>
          <a:ext cx="675075" cy="67507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E1D67-8207-45CE-A901-1B3512ABA9AD}">
      <dsp:nvSpPr>
        <dsp:cNvPr id="0" name=""/>
        <dsp:cNvSpPr/>
      </dsp:nvSpPr>
      <dsp:spPr>
        <a:xfrm>
          <a:off x="3752924" y="351038"/>
          <a:ext cx="669097" cy="675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Desastres Naturais</a:t>
          </a:r>
          <a:endParaRPr lang="pt-BR" sz="1000" kern="1200" dirty="0"/>
        </a:p>
      </dsp:txBody>
      <dsp:txXfrm>
        <a:off x="3752924" y="351038"/>
        <a:ext cx="669097" cy="675075"/>
      </dsp:txXfrm>
    </dsp:sp>
    <dsp:sp modelId="{53474216-387B-48A6-8A37-3F3AB9A87B2A}">
      <dsp:nvSpPr>
        <dsp:cNvPr id="0" name=""/>
        <dsp:cNvSpPr/>
      </dsp:nvSpPr>
      <dsp:spPr>
        <a:xfrm>
          <a:off x="2753813" y="1138626"/>
          <a:ext cx="675075" cy="67507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1E493-2B18-4F63-A985-F86475C9E786}">
      <dsp:nvSpPr>
        <dsp:cNvPr id="0" name=""/>
        <dsp:cNvSpPr/>
      </dsp:nvSpPr>
      <dsp:spPr>
        <a:xfrm>
          <a:off x="3428888" y="1138626"/>
          <a:ext cx="1040599" cy="675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Indisponibilidade de Ambiente</a:t>
          </a:r>
          <a:endParaRPr lang="pt-BR" sz="1000" kern="1200" dirty="0"/>
        </a:p>
      </dsp:txBody>
      <dsp:txXfrm>
        <a:off x="3428888" y="1138626"/>
        <a:ext cx="1040599" cy="675075"/>
      </dsp:txXfrm>
    </dsp:sp>
    <dsp:sp modelId="{E060CF3B-491F-4EDC-8772-8E6E0CFBDF23}">
      <dsp:nvSpPr>
        <dsp:cNvPr id="0" name=""/>
        <dsp:cNvSpPr/>
      </dsp:nvSpPr>
      <dsp:spPr>
        <a:xfrm>
          <a:off x="3077849" y="1926214"/>
          <a:ext cx="675075" cy="67507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205E9-73C4-4B1F-90C9-A5F3B6644C46}">
      <dsp:nvSpPr>
        <dsp:cNvPr id="0" name=""/>
        <dsp:cNvSpPr/>
      </dsp:nvSpPr>
      <dsp:spPr>
        <a:xfrm>
          <a:off x="3752924" y="1926214"/>
          <a:ext cx="625302" cy="675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Incêndios</a:t>
          </a:r>
          <a:endParaRPr lang="pt-BR" sz="1000" kern="1200" dirty="0"/>
        </a:p>
      </dsp:txBody>
      <dsp:txXfrm>
        <a:off x="3752924" y="1926214"/>
        <a:ext cx="625302" cy="675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0CF2B-3C22-4290-9664-BE7EDAA6D7A7}">
      <dsp:nvSpPr>
        <dsp:cNvPr id="0" name=""/>
        <dsp:cNvSpPr/>
      </dsp:nvSpPr>
      <dsp:spPr>
        <a:xfrm>
          <a:off x="764184" y="609010"/>
          <a:ext cx="924687" cy="46234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b="1" kern="1200" dirty="0" smtClean="0"/>
            <a:t>Modelo Esperado BV</a:t>
          </a:r>
          <a:endParaRPr lang="pt-BR" sz="1050" b="1" kern="1200" dirty="0"/>
        </a:p>
      </dsp:txBody>
      <dsp:txXfrm>
        <a:off x="777726" y="622552"/>
        <a:ext cx="897603" cy="435259"/>
      </dsp:txXfrm>
    </dsp:sp>
    <dsp:sp modelId="{B3FE3EF5-ED44-4718-837F-1F85182F7918}">
      <dsp:nvSpPr>
        <dsp:cNvPr id="0" name=""/>
        <dsp:cNvSpPr/>
      </dsp:nvSpPr>
      <dsp:spPr>
        <a:xfrm rot="3600000">
          <a:off x="1367357" y="1420468"/>
          <a:ext cx="481824" cy="16182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b="1" kern="1200"/>
        </a:p>
      </dsp:txBody>
      <dsp:txXfrm>
        <a:off x="1415903" y="1452832"/>
        <a:ext cx="384732" cy="97092"/>
      </dsp:txXfrm>
    </dsp:sp>
    <dsp:sp modelId="{7378B549-9F66-42B3-94C3-B16D81EC0302}">
      <dsp:nvSpPr>
        <dsp:cNvPr id="0" name=""/>
        <dsp:cNvSpPr/>
      </dsp:nvSpPr>
      <dsp:spPr>
        <a:xfrm>
          <a:off x="1527668" y="1931403"/>
          <a:ext cx="924687" cy="46234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b="1" kern="1200" dirty="0" smtClean="0"/>
            <a:t>Metodologia SONDA IT</a:t>
          </a:r>
          <a:endParaRPr lang="pt-BR" sz="1050" b="1" kern="1200" dirty="0"/>
        </a:p>
      </dsp:txBody>
      <dsp:txXfrm>
        <a:off x="1541210" y="1944945"/>
        <a:ext cx="897603" cy="435259"/>
      </dsp:txXfrm>
    </dsp:sp>
    <dsp:sp modelId="{F4973243-E140-4B1D-9041-8395F08D60DA}">
      <dsp:nvSpPr>
        <dsp:cNvPr id="0" name=""/>
        <dsp:cNvSpPr/>
      </dsp:nvSpPr>
      <dsp:spPr>
        <a:xfrm rot="10800000">
          <a:off x="985615" y="2081664"/>
          <a:ext cx="481824" cy="161820"/>
        </a:xfrm>
        <a:prstGeom prst="left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b="1" kern="1200"/>
        </a:p>
      </dsp:txBody>
      <dsp:txXfrm rot="10800000">
        <a:off x="1034161" y="2114028"/>
        <a:ext cx="384732" cy="97092"/>
      </dsp:txXfrm>
    </dsp:sp>
    <dsp:sp modelId="{2E4127C5-4D09-4944-B3B1-E462837EFF6E}">
      <dsp:nvSpPr>
        <dsp:cNvPr id="0" name=""/>
        <dsp:cNvSpPr/>
      </dsp:nvSpPr>
      <dsp:spPr>
        <a:xfrm>
          <a:off x="700" y="1931403"/>
          <a:ext cx="924687" cy="462343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b="1" kern="1200" dirty="0" smtClean="0"/>
            <a:t>Processos BV</a:t>
          </a:r>
          <a:endParaRPr lang="pt-BR" sz="1050" b="1" kern="1200" dirty="0"/>
        </a:p>
      </dsp:txBody>
      <dsp:txXfrm>
        <a:off x="14242" y="1944945"/>
        <a:ext cx="897603" cy="435259"/>
      </dsp:txXfrm>
    </dsp:sp>
    <dsp:sp modelId="{255A7AA6-713D-492A-B234-B04E6DB9FDB3}">
      <dsp:nvSpPr>
        <dsp:cNvPr id="0" name=""/>
        <dsp:cNvSpPr/>
      </dsp:nvSpPr>
      <dsp:spPr>
        <a:xfrm rot="18000000">
          <a:off x="603873" y="1420468"/>
          <a:ext cx="481824" cy="161820"/>
        </a:xfrm>
        <a:prstGeom prst="left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b="1" kern="1200"/>
        </a:p>
      </dsp:txBody>
      <dsp:txXfrm>
        <a:off x="652419" y="1452832"/>
        <a:ext cx="384732" cy="970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6FC90-8CA8-46B9-95E8-73B295EFE57F}">
      <dsp:nvSpPr>
        <dsp:cNvPr id="0" name=""/>
        <dsp:cNvSpPr/>
      </dsp:nvSpPr>
      <dsp:spPr>
        <a:xfrm>
          <a:off x="5013" y="11505"/>
          <a:ext cx="1131130" cy="14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Definição </a:t>
          </a:r>
          <a:r>
            <a:rPr lang="pt-BR" sz="1400" kern="1200" dirty="0" err="1" smtClean="0"/>
            <a:t>CTQs</a:t>
          </a:r>
          <a:endParaRPr lang="pt-BR" sz="1400" kern="1200" dirty="0"/>
        </a:p>
      </dsp:txBody>
      <dsp:txXfrm>
        <a:off x="5013" y="11505"/>
        <a:ext cx="1131130" cy="452452"/>
      </dsp:txXfrm>
    </dsp:sp>
    <dsp:sp modelId="{F4CD5101-9A06-4D77-94E3-FD9EFEA69156}">
      <dsp:nvSpPr>
        <dsp:cNvPr id="0" name=""/>
        <dsp:cNvSpPr/>
      </dsp:nvSpPr>
      <dsp:spPr>
        <a:xfrm>
          <a:off x="236690" y="475464"/>
          <a:ext cx="1131130" cy="190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200" kern="1200" dirty="0" smtClean="0"/>
            <a:t>Identificar Fatores Críticos de Sucesso para atingir objetivos do cliente</a:t>
          </a:r>
          <a:endParaRPr lang="pt-BR" sz="1200" kern="1200" dirty="0"/>
        </a:p>
      </dsp:txBody>
      <dsp:txXfrm>
        <a:off x="269820" y="508594"/>
        <a:ext cx="1064870" cy="1834540"/>
      </dsp:txXfrm>
    </dsp:sp>
    <dsp:sp modelId="{A35EE1CA-9564-4933-8EAD-724CB874306F}">
      <dsp:nvSpPr>
        <dsp:cNvPr id="0" name=""/>
        <dsp:cNvSpPr/>
      </dsp:nvSpPr>
      <dsp:spPr>
        <a:xfrm>
          <a:off x="1307618" y="96922"/>
          <a:ext cx="363527" cy="2816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1307618" y="153246"/>
        <a:ext cx="279042" cy="168970"/>
      </dsp:txXfrm>
    </dsp:sp>
    <dsp:sp modelId="{F8ED7340-E08F-4188-92CB-08656D493D38}">
      <dsp:nvSpPr>
        <dsp:cNvPr id="0" name=""/>
        <dsp:cNvSpPr/>
      </dsp:nvSpPr>
      <dsp:spPr>
        <a:xfrm>
          <a:off x="1822044" y="11505"/>
          <a:ext cx="1131130" cy="14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-7005"/>
                <a:lumOff val="7938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-7005"/>
                <a:lumOff val="7938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-7005"/>
                <a:lumOff val="79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Priorização CTQ	</a:t>
          </a:r>
          <a:endParaRPr lang="pt-BR" sz="1400" kern="1200" dirty="0"/>
        </a:p>
      </dsp:txBody>
      <dsp:txXfrm>
        <a:off x="1822044" y="11505"/>
        <a:ext cx="1131130" cy="452452"/>
      </dsp:txXfrm>
    </dsp:sp>
    <dsp:sp modelId="{8D7E9624-CE90-4BE4-A2AE-027145FE1242}">
      <dsp:nvSpPr>
        <dsp:cNvPr id="0" name=""/>
        <dsp:cNvSpPr/>
      </dsp:nvSpPr>
      <dsp:spPr>
        <a:xfrm>
          <a:off x="2053722" y="475464"/>
          <a:ext cx="1131130" cy="190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0"/>
              <a:satOff val="-7005"/>
              <a:lumOff val="79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200" kern="1200" dirty="0" smtClean="0"/>
            <a:t>Definir por ordem de grandeza quais </a:t>
          </a:r>
          <a:r>
            <a:rPr lang="pt-BR" sz="1200" kern="1200" dirty="0" err="1" smtClean="0"/>
            <a:t>CTQs</a:t>
          </a:r>
          <a:r>
            <a:rPr lang="pt-BR" sz="1200" kern="1200" dirty="0" smtClean="0"/>
            <a:t> que são mais importantes para o cliente</a:t>
          </a:r>
          <a:endParaRPr lang="pt-BR" sz="1200" kern="1200" dirty="0"/>
        </a:p>
      </dsp:txBody>
      <dsp:txXfrm>
        <a:off x="2086852" y="508594"/>
        <a:ext cx="1064870" cy="1834540"/>
      </dsp:txXfrm>
    </dsp:sp>
    <dsp:sp modelId="{AA767C80-7701-4FFD-ADEA-F92965C0D4EB}">
      <dsp:nvSpPr>
        <dsp:cNvPr id="0" name=""/>
        <dsp:cNvSpPr/>
      </dsp:nvSpPr>
      <dsp:spPr>
        <a:xfrm>
          <a:off x="3124650" y="96922"/>
          <a:ext cx="363527" cy="2816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-9217"/>
                <a:lumOff val="9889"/>
                <a:alphaOff val="0"/>
                <a:shade val="51000"/>
                <a:satMod val="130000"/>
              </a:schemeClr>
            </a:gs>
            <a:gs pos="80000">
              <a:schemeClr val="accent2">
                <a:shade val="90000"/>
                <a:hueOff val="0"/>
                <a:satOff val="-9217"/>
                <a:lumOff val="9889"/>
                <a:alphaOff val="0"/>
                <a:shade val="93000"/>
                <a:satMod val="130000"/>
              </a:schemeClr>
            </a:gs>
            <a:gs pos="100000">
              <a:schemeClr val="accent2">
                <a:shade val="90000"/>
                <a:hueOff val="0"/>
                <a:satOff val="-9217"/>
                <a:lumOff val="9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3124650" y="153246"/>
        <a:ext cx="279042" cy="168970"/>
      </dsp:txXfrm>
    </dsp:sp>
    <dsp:sp modelId="{0F43FA05-FB64-4059-BBE1-B3DE0CC74846}">
      <dsp:nvSpPr>
        <dsp:cNvPr id="0" name=""/>
        <dsp:cNvSpPr/>
      </dsp:nvSpPr>
      <dsp:spPr>
        <a:xfrm>
          <a:off x="3639076" y="11505"/>
          <a:ext cx="1131130" cy="14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-14010"/>
                <a:lumOff val="15876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-14010"/>
                <a:lumOff val="15876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-14010"/>
                <a:lumOff val="15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Métricas</a:t>
          </a:r>
          <a:endParaRPr lang="pt-BR" sz="1400" kern="1200" dirty="0"/>
        </a:p>
      </dsp:txBody>
      <dsp:txXfrm>
        <a:off x="3639076" y="11505"/>
        <a:ext cx="1131130" cy="452452"/>
      </dsp:txXfrm>
    </dsp:sp>
    <dsp:sp modelId="{F4AF0435-932A-4A37-A79F-345A2CDE9D0B}">
      <dsp:nvSpPr>
        <dsp:cNvPr id="0" name=""/>
        <dsp:cNvSpPr/>
      </dsp:nvSpPr>
      <dsp:spPr>
        <a:xfrm>
          <a:off x="3870753" y="475464"/>
          <a:ext cx="1131130" cy="190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0"/>
              <a:satOff val="-14010"/>
              <a:lumOff val="15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200" kern="1200" dirty="0" err="1" smtClean="0"/>
            <a:t>Defiinir</a:t>
          </a:r>
          <a:r>
            <a:rPr lang="pt-BR" sz="1200" kern="1200" dirty="0" smtClean="0"/>
            <a:t> as Métricas para os </a:t>
          </a:r>
          <a:r>
            <a:rPr lang="pt-BR" sz="1200" kern="1200" dirty="0" err="1" smtClean="0"/>
            <a:t>CTQs</a:t>
          </a:r>
          <a:r>
            <a:rPr lang="pt-BR" sz="1200" kern="1200" dirty="0" smtClean="0"/>
            <a:t> (SMART)</a:t>
          </a:r>
          <a:endParaRPr lang="pt-BR" sz="1200" kern="1200" dirty="0"/>
        </a:p>
      </dsp:txBody>
      <dsp:txXfrm>
        <a:off x="3903883" y="508594"/>
        <a:ext cx="1064870" cy="1834540"/>
      </dsp:txXfrm>
    </dsp:sp>
    <dsp:sp modelId="{D4C15E98-055E-471C-B68F-B2DAD8477A13}">
      <dsp:nvSpPr>
        <dsp:cNvPr id="0" name=""/>
        <dsp:cNvSpPr/>
      </dsp:nvSpPr>
      <dsp:spPr>
        <a:xfrm>
          <a:off x="4941681" y="96922"/>
          <a:ext cx="363527" cy="2816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-18433"/>
                <a:lumOff val="19778"/>
                <a:alphaOff val="0"/>
                <a:shade val="51000"/>
                <a:satMod val="130000"/>
              </a:schemeClr>
            </a:gs>
            <a:gs pos="80000">
              <a:schemeClr val="accent2">
                <a:shade val="90000"/>
                <a:hueOff val="0"/>
                <a:satOff val="-18433"/>
                <a:lumOff val="19778"/>
                <a:alphaOff val="0"/>
                <a:shade val="93000"/>
                <a:satMod val="130000"/>
              </a:schemeClr>
            </a:gs>
            <a:gs pos="100000">
              <a:schemeClr val="accent2">
                <a:shade val="90000"/>
                <a:hueOff val="0"/>
                <a:satOff val="-18433"/>
                <a:lumOff val="197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4941681" y="153246"/>
        <a:ext cx="279042" cy="168970"/>
      </dsp:txXfrm>
    </dsp:sp>
    <dsp:sp modelId="{AAE89B98-935F-460E-A628-CBB1C22A4C62}">
      <dsp:nvSpPr>
        <dsp:cNvPr id="0" name=""/>
        <dsp:cNvSpPr/>
      </dsp:nvSpPr>
      <dsp:spPr>
        <a:xfrm>
          <a:off x="5456107" y="11505"/>
          <a:ext cx="1131130" cy="14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-21014"/>
                <a:lumOff val="23814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-21014"/>
                <a:lumOff val="23814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-21014"/>
                <a:lumOff val="238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Diagrama Pareto</a:t>
          </a:r>
          <a:endParaRPr lang="pt-BR" sz="1400" kern="1200" dirty="0"/>
        </a:p>
      </dsp:txBody>
      <dsp:txXfrm>
        <a:off x="5456107" y="11505"/>
        <a:ext cx="1131130" cy="452452"/>
      </dsp:txXfrm>
    </dsp:sp>
    <dsp:sp modelId="{69999E6B-1C7C-4A35-8E6F-E2374F744C93}">
      <dsp:nvSpPr>
        <dsp:cNvPr id="0" name=""/>
        <dsp:cNvSpPr/>
      </dsp:nvSpPr>
      <dsp:spPr>
        <a:xfrm>
          <a:off x="5687784" y="475464"/>
          <a:ext cx="1131130" cy="190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0"/>
              <a:satOff val="-21014"/>
              <a:lumOff val="238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200" kern="1200" dirty="0" smtClean="0"/>
            <a:t>Representar os </a:t>
          </a:r>
          <a:r>
            <a:rPr lang="pt-BR" sz="1200" kern="1200" dirty="0" err="1" smtClean="0"/>
            <a:t>CTQs</a:t>
          </a:r>
          <a:r>
            <a:rPr lang="pt-BR" sz="1200" kern="1200" dirty="0" smtClean="0"/>
            <a:t> pela Regra 80/20 (Pareto)</a:t>
          </a:r>
          <a:endParaRPr lang="pt-BR" sz="1200" kern="1200" dirty="0"/>
        </a:p>
      </dsp:txBody>
      <dsp:txXfrm>
        <a:off x="5720914" y="508594"/>
        <a:ext cx="1064870" cy="1834540"/>
      </dsp:txXfrm>
    </dsp:sp>
    <dsp:sp modelId="{A5B8A098-0EE8-4AF1-9E23-61A0C93627C6}">
      <dsp:nvSpPr>
        <dsp:cNvPr id="0" name=""/>
        <dsp:cNvSpPr/>
      </dsp:nvSpPr>
      <dsp:spPr>
        <a:xfrm>
          <a:off x="6758713" y="96922"/>
          <a:ext cx="363527" cy="28161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-27650"/>
                <a:lumOff val="29667"/>
                <a:alphaOff val="0"/>
                <a:shade val="51000"/>
                <a:satMod val="130000"/>
              </a:schemeClr>
            </a:gs>
            <a:gs pos="80000">
              <a:schemeClr val="accent2">
                <a:shade val="90000"/>
                <a:hueOff val="0"/>
                <a:satOff val="-27650"/>
                <a:lumOff val="29667"/>
                <a:alphaOff val="0"/>
                <a:shade val="93000"/>
                <a:satMod val="130000"/>
              </a:schemeClr>
            </a:gs>
            <a:gs pos="100000">
              <a:schemeClr val="accent2">
                <a:shade val="90000"/>
                <a:hueOff val="0"/>
                <a:satOff val="-27650"/>
                <a:lumOff val="29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6758713" y="153246"/>
        <a:ext cx="279042" cy="168970"/>
      </dsp:txXfrm>
    </dsp:sp>
    <dsp:sp modelId="{0F5DC263-9148-45BC-AF64-338704D29C63}">
      <dsp:nvSpPr>
        <dsp:cNvPr id="0" name=""/>
        <dsp:cNvSpPr/>
      </dsp:nvSpPr>
      <dsp:spPr>
        <a:xfrm>
          <a:off x="7273139" y="11505"/>
          <a:ext cx="1131130" cy="14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-28019"/>
                <a:lumOff val="31752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-28019"/>
                <a:lumOff val="31752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-28019"/>
                <a:lumOff val="31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Plano de Ação</a:t>
          </a:r>
          <a:endParaRPr lang="pt-BR" sz="1400" kern="1200" dirty="0"/>
        </a:p>
      </dsp:txBody>
      <dsp:txXfrm>
        <a:off x="7273139" y="11505"/>
        <a:ext cx="1131130" cy="452452"/>
      </dsp:txXfrm>
    </dsp:sp>
    <dsp:sp modelId="{C7512112-6156-47FE-AD19-63B628A00E14}">
      <dsp:nvSpPr>
        <dsp:cNvPr id="0" name=""/>
        <dsp:cNvSpPr/>
      </dsp:nvSpPr>
      <dsp:spPr>
        <a:xfrm>
          <a:off x="7504816" y="475464"/>
          <a:ext cx="1131130" cy="190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0"/>
              <a:satOff val="-28019"/>
              <a:lumOff val="31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200" kern="1200" dirty="0" smtClean="0"/>
            <a:t>Planejar ações junto ao cliente para implementação dos </a:t>
          </a:r>
          <a:r>
            <a:rPr lang="pt-BR" sz="1200" kern="1200" dirty="0" err="1" smtClean="0"/>
            <a:t>CTQs</a:t>
          </a:r>
          <a:endParaRPr lang="pt-BR" sz="1200" kern="1200" dirty="0"/>
        </a:p>
      </dsp:txBody>
      <dsp:txXfrm>
        <a:off x="7537946" y="508594"/>
        <a:ext cx="1064870" cy="18345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pPr>
              <a:defRPr/>
            </a:pPr>
            <a:fld id="{E3D5DCD5-7F4C-4566-93CD-5C2F4A1EA057}" type="datetimeFigureOut">
              <a:rPr lang="es-CL"/>
              <a:pPr>
                <a:defRPr/>
              </a:pPr>
              <a:t>08-04-2015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pPr>
              <a:defRPr/>
            </a:pPr>
            <a:fld id="{B1BEDEAD-B79F-40D3-8249-AF5DF4B9D946}" type="slidenum">
              <a:rPr lang="es-CL"/>
              <a:pPr>
                <a:defRPr/>
              </a:pPr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88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noProof="0" smtClean="0"/>
              <a:t>Haga clic para modificar el estilo de texto del patrón</a:t>
            </a:r>
          </a:p>
          <a:p>
            <a:pPr lvl="1"/>
            <a:r>
              <a:rPr lang="es-ES" altLang="es-ES" noProof="0" smtClean="0"/>
              <a:t>Segundo nivel</a:t>
            </a:r>
          </a:p>
          <a:p>
            <a:pPr lvl="2"/>
            <a:r>
              <a:rPr lang="es-ES" altLang="es-ES" noProof="0" smtClean="0"/>
              <a:t>Tercer nivel</a:t>
            </a:r>
          </a:p>
          <a:p>
            <a:pPr lvl="3"/>
            <a:r>
              <a:rPr lang="es-ES" altLang="es-ES" noProof="0" smtClean="0"/>
              <a:t>Cuarto nivel</a:t>
            </a:r>
          </a:p>
          <a:p>
            <a:pPr lvl="4"/>
            <a:r>
              <a:rPr lang="es-ES" altLang="es-ES" noProof="0" smtClean="0"/>
              <a:t>Quinto nivel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charset="0"/>
              </a:defRPr>
            </a:lvl1pPr>
          </a:lstStyle>
          <a:p>
            <a:pPr>
              <a:defRPr/>
            </a:pPr>
            <a:fld id="{4DC3F9CE-B709-40EB-85E1-482D26EEC2B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298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Suporte investigativo</a:t>
            </a:r>
          </a:p>
          <a:p>
            <a:r>
              <a:rPr lang="pt-BR" dirty="0" smtClean="0"/>
              <a:t>Parametrização</a:t>
            </a:r>
          </a:p>
          <a:p>
            <a:r>
              <a:rPr lang="pt-BR" dirty="0" smtClean="0"/>
              <a:t>Monitoração / Análise de Logs</a:t>
            </a:r>
          </a:p>
          <a:p>
            <a:r>
              <a:rPr lang="pt-BR" dirty="0" smtClean="0"/>
              <a:t>Execução de solução de contorno da base de conhecimento</a:t>
            </a:r>
          </a:p>
          <a:p>
            <a:r>
              <a:rPr lang="pt-BR" dirty="0" smtClean="0"/>
              <a:t>Treinamento de usuário final</a:t>
            </a:r>
          </a:p>
          <a:p>
            <a:r>
              <a:rPr lang="pt-BR" dirty="0" smtClean="0"/>
              <a:t>Promover chamado para o suporte nível 3</a:t>
            </a:r>
          </a:p>
          <a:p>
            <a:r>
              <a:rPr lang="pt-BR" dirty="0" smtClean="0"/>
              <a:t>Acionamento , acompanhamento e integração com outros fornecedores</a:t>
            </a:r>
          </a:p>
          <a:p>
            <a:r>
              <a:rPr lang="pt-BR" dirty="0" smtClean="0"/>
              <a:t>Atualização da base de conhecimento para suporte N1 funcional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E456A-4D42-4E39-B40E-951486A12CF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728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Suporte investigativo</a:t>
            </a:r>
          </a:p>
          <a:p>
            <a:r>
              <a:rPr lang="pt-BR" dirty="0" smtClean="0"/>
              <a:t>Parametrização</a:t>
            </a:r>
          </a:p>
          <a:p>
            <a:r>
              <a:rPr lang="pt-BR" dirty="0" smtClean="0"/>
              <a:t>Monitoração / Análise de Logs</a:t>
            </a:r>
          </a:p>
          <a:p>
            <a:r>
              <a:rPr lang="pt-BR" dirty="0" smtClean="0"/>
              <a:t>Execução de solução de contorno da base de conhecimento</a:t>
            </a:r>
          </a:p>
          <a:p>
            <a:r>
              <a:rPr lang="pt-BR" dirty="0" smtClean="0"/>
              <a:t>Treinamento de usuário final</a:t>
            </a:r>
          </a:p>
          <a:p>
            <a:r>
              <a:rPr lang="pt-BR" dirty="0" smtClean="0"/>
              <a:t>Promover chamado para o suporte nível 3</a:t>
            </a:r>
          </a:p>
          <a:p>
            <a:r>
              <a:rPr lang="pt-BR" dirty="0" smtClean="0"/>
              <a:t>Acionamento , acompanhamento e integração com outros fornecedores</a:t>
            </a:r>
          </a:p>
          <a:p>
            <a:r>
              <a:rPr lang="pt-BR" dirty="0" smtClean="0"/>
              <a:t>Atualização da base de conhecimento para suporte N1 funcional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E456A-4D42-4E39-B40E-951486A12CF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72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745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C3F9CE-B709-40EB-85E1-482D26EEC2BE}" type="slidenum">
              <a:rPr lang="es-ES" smtClean="0"/>
              <a:pPr>
                <a:defRPr/>
              </a:pPr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745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2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1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 Narrow" panose="020B0606020202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9674-2745-4DC7-BFC0-1B7138BC5763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96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1pPr>
            <a:lvl2pPr marL="808038" indent="-35083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2pPr>
            <a:lvl3pPr marL="1252538" indent="-33813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3pPr>
            <a:lvl4pPr marL="1704975" indent="-333375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4pPr>
            <a:lvl5pPr marL="2147888" indent="-31908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15730-932A-4752-8704-111DB39FB49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Arial Narrow" panose="020B0606020202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06B7F-5F85-4FC8-9234-6624184DE258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96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000">
                <a:latin typeface="Arial Narrow" panose="020B0606020202030204" pitchFamily="34" charset="0"/>
              </a:defRPr>
            </a:lvl3pPr>
            <a:lvl4pPr>
              <a:defRPr sz="1800">
                <a:latin typeface="Arial Narrow" panose="020B0606020202030204" pitchFamily="34" charset="0"/>
              </a:defRPr>
            </a:lvl4pPr>
            <a:lvl5pPr>
              <a:defRPr sz="1800">
                <a:latin typeface="Arial Narrow" panose="020B0606020202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000">
                <a:latin typeface="Arial Narrow" panose="020B0606020202030204" pitchFamily="34" charset="0"/>
              </a:defRPr>
            </a:lvl3pPr>
            <a:lvl4pPr>
              <a:defRPr sz="1800">
                <a:latin typeface="Arial Narrow" panose="020B0606020202030204" pitchFamily="34" charset="0"/>
              </a:defRPr>
            </a:lvl4pPr>
            <a:lvl5pPr>
              <a:defRPr sz="1800">
                <a:latin typeface="Arial Narrow" panose="020B0606020202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AF697-11E8-4DBA-90DB-49A1998261D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44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Narrow" panose="020B0606020202030204" pitchFamily="34" charset="0"/>
              </a:defRPr>
            </a:lvl1pPr>
            <a:lvl2pPr>
              <a:defRPr sz="2000">
                <a:latin typeface="Arial Narrow" panose="020B0606020202030204" pitchFamily="34" charset="0"/>
              </a:defRPr>
            </a:lvl2pPr>
            <a:lvl3pPr>
              <a:defRPr sz="1800">
                <a:latin typeface="Arial Narrow" panose="020B0606020202030204" pitchFamily="34" charset="0"/>
              </a:defRPr>
            </a:lvl3pPr>
            <a:lvl4pPr>
              <a:defRPr sz="1600">
                <a:latin typeface="Arial Narrow" panose="020B0606020202030204" pitchFamily="34" charset="0"/>
              </a:defRPr>
            </a:lvl4pPr>
            <a:lvl5pPr>
              <a:defRPr sz="1600">
                <a:latin typeface="Arial Narrow" panose="020B0606020202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Narrow" panose="020B0606020202030204" pitchFamily="34" charset="0"/>
              </a:defRPr>
            </a:lvl1pPr>
            <a:lvl2pPr>
              <a:defRPr sz="2000">
                <a:latin typeface="Arial Narrow" panose="020B0606020202030204" pitchFamily="34" charset="0"/>
              </a:defRPr>
            </a:lvl2pPr>
            <a:lvl3pPr>
              <a:defRPr sz="1800">
                <a:latin typeface="Arial Narrow" panose="020B0606020202030204" pitchFamily="34" charset="0"/>
              </a:defRPr>
            </a:lvl3pPr>
            <a:lvl4pPr>
              <a:defRPr sz="1600">
                <a:latin typeface="Arial Narrow" panose="020B0606020202030204" pitchFamily="34" charset="0"/>
              </a:defRPr>
            </a:lvl4pPr>
            <a:lvl5pPr>
              <a:defRPr sz="1600">
                <a:latin typeface="Arial Narrow" panose="020B0606020202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D0841-1CD7-41EA-8CF8-BF31C8ECA22F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33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27127-38CD-40DC-B93A-D42C7E0E816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8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DA6FF-0254-4D47-A1FE-B42D862D63E7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88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 Narrow" panose="020B0606020202030204" pitchFamily="34" charset="0"/>
              </a:defRPr>
            </a:lvl1pPr>
            <a:lvl2pPr>
              <a:defRPr sz="28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0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 Narrow" panose="020B0606020202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F7186-03EE-4471-881D-984CD7CE765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06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43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 Narrow" panose="020B0606020202030204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 Narrow" panose="020B0606020202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5C371-8FF2-40B9-BAB2-9A7EB0487695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1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1C76C-0574-4AE5-AA99-7C2A15B8846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82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3FEDB-8638-459E-B47B-0139B703D2E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04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37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37DCDF7-3A0B-4FEF-83C9-9CE19F4FC21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Retângulo 6"/>
          <p:cNvSpPr/>
          <p:nvPr userDrawn="1"/>
        </p:nvSpPr>
        <p:spPr>
          <a:xfrm>
            <a:off x="611560" y="2564904"/>
            <a:ext cx="4680520" cy="20292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13" descr="iStock_000011869878XSmall_corrigid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032" y="2208894"/>
            <a:ext cx="4157663" cy="277495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2580144"/>
            <a:ext cx="4248472" cy="2014056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3985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4" y="188913"/>
            <a:ext cx="7057479" cy="647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t-BR" dirty="0" smtClean="0"/>
              <a:t>Clique para editar o título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268413"/>
            <a:ext cx="8496300" cy="5256212"/>
          </a:xfrm>
          <a:prstGeom prst="rect">
            <a:avLst/>
          </a:prstGeom>
        </p:spPr>
        <p:txBody>
          <a:bodyPr/>
          <a:lstStyle>
            <a:lvl1pPr marL="457200" indent="-457200">
              <a:buFont typeface="Courier New" pitchFamily="49" charset="0"/>
              <a:buChar char="o"/>
              <a:defRPr sz="2800" baseline="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200">
                <a:latin typeface="Arial" pitchFamily="34" charset="0"/>
                <a:cs typeface="Arial" pitchFamily="34" charset="0"/>
              </a:defRPr>
            </a:lvl3pPr>
            <a:lvl4pPr>
              <a:defRPr baseline="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t-BR" dirty="0" smtClean="0"/>
              <a:t>Inserir texto aqui (fonte Arial e tamanho máximo 28 e mínimo 18). Não ultrapassar de 6 “</a:t>
            </a:r>
            <a:r>
              <a:rPr lang="pt-BR" dirty="0" err="1" smtClean="0"/>
              <a:t>bullets</a:t>
            </a:r>
            <a:r>
              <a:rPr lang="pt-BR" dirty="0" smtClean="0"/>
              <a:t> points” por slide. Usar apenas uma ideia por slide. Não alterar a fonte do título e mantê-lo com letras maiúsculas.</a:t>
            </a:r>
          </a:p>
        </p:txBody>
      </p:sp>
    </p:spTree>
    <p:extLst>
      <p:ext uri="{BB962C8B-B14F-4D97-AF65-F5344CB8AC3E}">
        <p14:creationId xmlns:p14="http://schemas.microsoft.com/office/powerpoint/2010/main" val="368665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37389" y="347145"/>
            <a:ext cx="7772400" cy="417559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6" name="Rectangle 50"/>
          <p:cNvSpPr>
            <a:spLocks noGrp="1" noChangeArrowheads="1"/>
          </p:cNvSpPr>
          <p:nvPr>
            <p:ph idx="1"/>
          </p:nvPr>
        </p:nvSpPr>
        <p:spPr bwMode="auto">
          <a:xfrm>
            <a:off x="891034" y="908720"/>
            <a:ext cx="3536950" cy="241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s-ES" altLang="es-ES" noProof="0" dirty="0" smtClean="0"/>
              <a:t>Haga clic para modificar el estilo de texto del patrón</a:t>
            </a:r>
          </a:p>
          <a:p>
            <a:pPr lvl="1"/>
            <a:r>
              <a:rPr lang="es-ES" altLang="es-ES" noProof="0" dirty="0" smtClean="0"/>
              <a:t>Segundo nivel</a:t>
            </a:r>
          </a:p>
          <a:p>
            <a:pPr lvl="2"/>
            <a:r>
              <a:rPr lang="es-ES" altLang="es-ES" noProof="0" dirty="0" smtClean="0"/>
              <a:t>Tercer nivel</a:t>
            </a:r>
          </a:p>
          <a:p>
            <a:pPr lvl="3"/>
            <a:r>
              <a:rPr lang="es-ES" altLang="es-ES" noProof="0" dirty="0" smtClean="0"/>
              <a:t>Cuarto nivel</a:t>
            </a:r>
          </a:p>
          <a:p>
            <a:pPr lvl="4"/>
            <a:r>
              <a:rPr lang="es-ES" altLang="es-ES" noProof="0" dirty="0" smtClean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FEA48-33FE-4ED0-86F5-A7D4C655EB2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66401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63042" y="1340768"/>
            <a:ext cx="3536950" cy="2232248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5C431-2877-468E-9B2F-B626BCA38D84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06593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9AF74-30A5-4584-B9F1-A813B4C6359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070780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6BE2C-C944-4920-BC7F-0734C9C732A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48214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7FD8C-763C-468D-A78A-885554BAE12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6190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03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6F54C-99D3-4A37-81F8-4DBAC317A03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76960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BFC8E-BCFE-4252-9956-48A82290FFB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30838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9F31C-A7AF-44D6-9D9E-47207430CFA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616950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0886" tIns="45447" rIns="90886" bIns="45447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471C5-0AC9-406D-B10A-048E5361261E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55038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6A970-4A29-45FE-B32A-5E4A3D1604CF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525557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39192-4F65-46D4-962E-142085A47824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2237042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725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8597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636796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14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582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48173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8733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038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2392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609884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209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01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8A2B27C-DBD1-4534-9E2D-CCE812B5B0C7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2576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73FD5309-7990-4552-8BED-0FC51AFB55C6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0491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55E5EA5-F438-4780-95DA-CEB157453AC0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4921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29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C38DB7F-A036-4241-872F-34EF5C42CD92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3083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22CD229-0D8C-402A-A702-AAE7DD3DF7B2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632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F9FF23F-FAD3-48CE-B984-8083EF5764FB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4000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994B4D4-5355-47B3-A46E-DDA74D54A8C5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234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6E95047-4BDC-4C06-83AE-9BB8374FE1A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512513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A0B012A-E99E-4DBC-B5FB-E3D3936145F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919726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96FB19F-588C-48C5-A703-0944631F5C43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4493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AE79A84B-0640-4DAA-8433-FBEFFC40619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5200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37389" y="347145"/>
            <a:ext cx="7772400" cy="417559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6" name="Rectangle 50"/>
          <p:cNvSpPr>
            <a:spLocks noGrp="1" noChangeArrowheads="1"/>
          </p:cNvSpPr>
          <p:nvPr>
            <p:ph idx="1"/>
          </p:nvPr>
        </p:nvSpPr>
        <p:spPr bwMode="auto">
          <a:xfrm>
            <a:off x="891034" y="908720"/>
            <a:ext cx="3536950" cy="241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s-ES" altLang="es-ES" noProof="0" dirty="0" smtClean="0"/>
              <a:t>Haga clic para modificar el estilo de texto del patrón</a:t>
            </a:r>
          </a:p>
          <a:p>
            <a:pPr lvl="1"/>
            <a:r>
              <a:rPr lang="es-ES" altLang="es-ES" noProof="0" dirty="0" smtClean="0"/>
              <a:t>Segundo nivel</a:t>
            </a:r>
          </a:p>
          <a:p>
            <a:pPr lvl="2"/>
            <a:r>
              <a:rPr lang="es-ES" altLang="es-ES" noProof="0" dirty="0" smtClean="0"/>
              <a:t>Tercer nivel</a:t>
            </a:r>
          </a:p>
          <a:p>
            <a:pPr lvl="3"/>
            <a:r>
              <a:rPr lang="es-ES" altLang="es-ES" noProof="0" dirty="0" smtClean="0"/>
              <a:t>Cuarto nivel</a:t>
            </a:r>
          </a:p>
          <a:p>
            <a:pPr lvl="4"/>
            <a:r>
              <a:rPr lang="es-ES" altLang="es-ES" noProof="0" dirty="0" smtClean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95FB5-0C57-4155-9011-D4E9437D621F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268931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63042" y="1340768"/>
            <a:ext cx="3536950" cy="2232248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56517-2905-417A-A3A1-71865B454ECF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5442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912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B742C-A63A-4399-BA12-3D88DCD34749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869441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BAA72-9763-41A0-87C5-098594F5516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108539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7DEBF-0E4E-4772-AD6E-BC24D2F1D76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931390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D1B24-9ED3-49B8-9D11-B6E8AF74D89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153177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8D712-1B55-486E-BEFA-1473215C00D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174290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19C30-58C2-4C74-A48C-FE219B97A37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24939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0886" tIns="45447" rIns="90886" bIns="45447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95183-1DB2-42FD-83AD-BA4C1908672E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567422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3245A-2944-4DD4-A1D1-24F13608470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462485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12C58-BA47-46CC-BEE5-2AC2D60E07A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890522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 Narrow" panose="020B0606020202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D88F1-1AB1-4B16-877D-9EC22DC99A6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5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1656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1pPr>
            <a:lvl2pPr marL="808038" indent="-35083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2pPr>
            <a:lvl3pPr marL="1252538" indent="-33813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3pPr>
            <a:lvl4pPr marL="1704975" indent="-333375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4pPr>
            <a:lvl5pPr marL="2147888" indent="-319088">
              <a:buFont typeface="Arial Narrow" panose="020B0606020202030204" pitchFamily="34" charset="0"/>
              <a:buChar char="→"/>
              <a:defRPr sz="18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DDEA8-D0D5-4E55-B905-A3B92278BEAB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911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Arial Narrow" panose="020B0606020202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95816-3188-4870-A469-5C466BD2ECC3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420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000">
                <a:latin typeface="Arial Narrow" panose="020B0606020202030204" pitchFamily="34" charset="0"/>
              </a:defRPr>
            </a:lvl3pPr>
            <a:lvl4pPr>
              <a:defRPr sz="1800">
                <a:latin typeface="Arial Narrow" panose="020B0606020202030204" pitchFamily="34" charset="0"/>
              </a:defRPr>
            </a:lvl4pPr>
            <a:lvl5pPr>
              <a:defRPr sz="1800">
                <a:latin typeface="Arial Narrow" panose="020B0606020202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Narrow" panose="020B0606020202030204" pitchFamily="34" charset="0"/>
              </a:defRPr>
            </a:lvl1pPr>
            <a:lvl2pPr>
              <a:defRPr sz="2400">
                <a:latin typeface="Arial Narrow" panose="020B0606020202030204" pitchFamily="34" charset="0"/>
              </a:defRPr>
            </a:lvl2pPr>
            <a:lvl3pPr>
              <a:defRPr sz="2000">
                <a:latin typeface="Arial Narrow" panose="020B0606020202030204" pitchFamily="34" charset="0"/>
              </a:defRPr>
            </a:lvl3pPr>
            <a:lvl4pPr>
              <a:defRPr sz="1800">
                <a:latin typeface="Arial Narrow" panose="020B0606020202030204" pitchFamily="34" charset="0"/>
              </a:defRPr>
            </a:lvl4pPr>
            <a:lvl5pPr>
              <a:defRPr sz="1800">
                <a:latin typeface="Arial Narrow" panose="020B0606020202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3C3F8-6A4F-4F89-883B-72F448C20E0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784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Narrow" panose="020B0606020202030204" pitchFamily="34" charset="0"/>
              </a:defRPr>
            </a:lvl1pPr>
            <a:lvl2pPr>
              <a:defRPr sz="2000">
                <a:latin typeface="Arial Narrow" panose="020B0606020202030204" pitchFamily="34" charset="0"/>
              </a:defRPr>
            </a:lvl2pPr>
            <a:lvl3pPr>
              <a:defRPr sz="1800">
                <a:latin typeface="Arial Narrow" panose="020B0606020202030204" pitchFamily="34" charset="0"/>
              </a:defRPr>
            </a:lvl3pPr>
            <a:lvl4pPr>
              <a:defRPr sz="1600">
                <a:latin typeface="Arial Narrow" panose="020B0606020202030204" pitchFamily="34" charset="0"/>
              </a:defRPr>
            </a:lvl4pPr>
            <a:lvl5pPr>
              <a:defRPr sz="1600">
                <a:latin typeface="Arial Narrow" panose="020B0606020202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Narrow" panose="020B0606020202030204" pitchFamily="34" charset="0"/>
              </a:defRPr>
            </a:lvl1pPr>
            <a:lvl2pPr>
              <a:defRPr sz="2000">
                <a:latin typeface="Arial Narrow" panose="020B0606020202030204" pitchFamily="34" charset="0"/>
              </a:defRPr>
            </a:lvl2pPr>
            <a:lvl3pPr>
              <a:defRPr sz="1800">
                <a:latin typeface="Arial Narrow" panose="020B0606020202030204" pitchFamily="34" charset="0"/>
              </a:defRPr>
            </a:lvl3pPr>
            <a:lvl4pPr>
              <a:defRPr sz="1600">
                <a:latin typeface="Arial Narrow" panose="020B0606020202030204" pitchFamily="34" charset="0"/>
              </a:defRPr>
            </a:lvl4pPr>
            <a:lvl5pPr>
              <a:defRPr sz="1600">
                <a:latin typeface="Arial Narrow" panose="020B0606020202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A1F95-1D34-489C-B31C-894443D91116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577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06648-5046-417B-958A-C8AA7CA1FE9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769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2DBC8-BEEF-41E9-8201-AAAC94C33EF5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071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 Narrow" panose="020B0606020202030204" pitchFamily="34" charset="0"/>
              </a:defRPr>
            </a:lvl1pPr>
            <a:lvl2pPr>
              <a:defRPr sz="28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0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 Narrow" panose="020B0606020202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3E390-DCB5-4CE0-A372-B191E7B4DAB0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741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 Narrow" panose="020B0606020202030204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 Narrow" panose="020B0606020202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93C03-DFF1-4A48-95B7-044DF8978D44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165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alt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F3EB2-048C-46D5-BC3A-2A389511797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951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502F0-483D-4A91-89DE-2D08404ACE8C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2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280" y="2833833"/>
            <a:ext cx="1728192" cy="354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2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9.emf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34925" y="5454650"/>
            <a:ext cx="2430463" cy="1403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/>
          </a:p>
        </p:txBody>
      </p:sp>
      <p:sp>
        <p:nvSpPr>
          <p:cNvPr id="8" name="Rectangle 6"/>
          <p:cNvSpPr/>
          <p:nvPr userDrawn="1"/>
        </p:nvSpPr>
        <p:spPr>
          <a:xfrm>
            <a:off x="7026275" y="0"/>
            <a:ext cx="2128838" cy="6858000"/>
          </a:xfrm>
          <a:prstGeom prst="rect">
            <a:avLst/>
          </a:prstGeom>
          <a:solidFill>
            <a:srgbClr val="135C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7092950" y="2833688"/>
            <a:ext cx="1727200" cy="354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s-ES" smtClean="0"/>
          </a:p>
        </p:txBody>
      </p:sp>
      <p:pic>
        <p:nvPicPr>
          <p:cNvPr id="10" name="9 Imagen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987652"/>
            <a:ext cx="1965333" cy="609700"/>
          </a:xfrm>
          <a:prstGeom prst="rect">
            <a:avLst/>
          </a:prstGeom>
        </p:spPr>
      </p:pic>
      <p:pic>
        <p:nvPicPr>
          <p:cNvPr id="7" name="Picture 3" descr="qr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0"/>
            <a:ext cx="6961065" cy="690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073" r:id="rId1"/>
    <p:sldLayoutId id="2147487074" r:id="rId2"/>
    <p:sldLayoutId id="2147487075" r:id="rId3"/>
    <p:sldLayoutId id="2147487076" r:id="rId4"/>
    <p:sldLayoutId id="2147487077" r:id="rId5"/>
    <p:sldLayoutId id="2147487078" r:id="rId6"/>
    <p:sldLayoutId id="2147487079" r:id="rId7"/>
    <p:sldLayoutId id="2147487080" r:id="rId8"/>
    <p:sldLayoutId id="2147487081" r:id="rId9"/>
    <p:sldLayoutId id="2147487082" r:id="rId10"/>
    <p:sldLayoutId id="21474870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anose="020B0606020202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886" tIns="45447" rIns="90886" bIns="454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Click to edit Master text styles</a:t>
            </a:r>
          </a:p>
          <a:p>
            <a:pPr lvl="1"/>
            <a:r>
              <a:rPr lang="en-US" altLang="es-ES" smtClean="0"/>
              <a:t>Second level</a:t>
            </a:r>
          </a:p>
          <a:p>
            <a:pPr lvl="2"/>
            <a:r>
              <a:rPr lang="en-US" altLang="es-ES" smtClean="0"/>
              <a:t>Third level</a:t>
            </a:r>
          </a:p>
          <a:p>
            <a:pPr lvl="3"/>
            <a:r>
              <a:rPr lang="en-US" altLang="es-ES" smtClean="0"/>
              <a:t>Fourth level</a:t>
            </a:r>
          </a:p>
          <a:p>
            <a:pPr lvl="4"/>
            <a:r>
              <a:rPr lang="en-US" altLang="es-ES" smtClean="0"/>
              <a:t>Fifth level</a:t>
            </a:r>
          </a:p>
        </p:txBody>
      </p:sp>
      <p:sp>
        <p:nvSpPr>
          <p:cNvPr id="205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&lt; </a:t>
            </a:r>
            <a:r>
              <a:rPr lang="es-ES" altLang="es-ES" smtClean="0"/>
              <a:t>HAGA CLIC PARA CAMBIAR EL ESTILO DE TÍTULO	</a:t>
            </a:r>
          </a:p>
        </p:txBody>
      </p:sp>
      <p:sp>
        <p:nvSpPr>
          <p:cNvPr id="14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7A467F92-888B-46E2-91B9-F0DE07391554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  <p:pic>
        <p:nvPicPr>
          <p:cNvPr id="6" name="5 Imagen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411" y="206233"/>
            <a:ext cx="1568085" cy="4864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084" r:id="rId1"/>
    <p:sldLayoutId id="2147487085" r:id="rId2"/>
    <p:sldLayoutId id="2147487086" r:id="rId3"/>
    <p:sldLayoutId id="2147487087" r:id="rId4"/>
    <p:sldLayoutId id="2147487088" r:id="rId5"/>
    <p:sldLayoutId id="2147487089" r:id="rId6"/>
    <p:sldLayoutId id="2147487090" r:id="rId7"/>
    <p:sldLayoutId id="2147487091" r:id="rId8"/>
    <p:sldLayoutId id="2147487092" r:id="rId9"/>
    <p:sldLayoutId id="2147487093" r:id="rId10"/>
    <p:sldLayoutId id="2147487094" r:id="rId11"/>
    <p:sldLayoutId id="2147487150" r:id="rId12"/>
    <p:sldLayoutId id="214748715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anose="020B0606020202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8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500">
          <a:solidFill>
            <a:schemeClr val="tx1"/>
          </a:solidFill>
          <a:latin typeface="Arial Narrow" panose="020B0606020202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400">
          <a:solidFill>
            <a:schemeClr val="tx1"/>
          </a:solidFill>
          <a:latin typeface="Arial Narrow" panose="020B0606020202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000">
          <a:solidFill>
            <a:schemeClr val="tx1"/>
          </a:solidFill>
          <a:latin typeface="Arial Narrow" panose="020B0606020202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000">
          <a:solidFill>
            <a:schemeClr val="tx1"/>
          </a:solidFill>
          <a:latin typeface="Arial Narrow" panose="020B0606020202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D2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9" t="10934" r="2"/>
          <a:stretch/>
        </p:blipFill>
        <p:spPr bwMode="auto">
          <a:xfrm>
            <a:off x="4709095" y="548680"/>
            <a:ext cx="4471417" cy="592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S Doctop Placeholder" hidden="1"/>
          <p:cNvSpPr txBox="1">
            <a:spLocks noChangeArrowheads="1"/>
          </p:cNvSpPr>
          <p:nvPr userDrawn="1"/>
        </p:nvSpPr>
        <p:spPr bwMode="auto">
          <a:xfrm>
            <a:off x="546100" y="0"/>
            <a:ext cx="5651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86" tIns="45447" rIns="90886" bIns="45447">
            <a:spAutoFit/>
          </a:bodyPr>
          <a:lstStyle>
            <a:lvl1pPr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s-ES" sz="800" b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MAINFRAME12\RS Pres\Roadshow Presentation 20121122 (Team 2 USA).pptx</a:t>
            </a:r>
          </a:p>
        </p:txBody>
      </p:sp>
      <p:sp>
        <p:nvSpPr>
          <p:cNvPr id="3077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33375"/>
            <a:ext cx="8139112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&gt; </a:t>
            </a:r>
            <a:r>
              <a:rPr lang="es-ES" altLang="es-ES" smtClean="0"/>
              <a:t>HAGA CLIC PARA CAMBIAR EL ESTILO DE TÍTULO	</a:t>
            </a:r>
          </a:p>
        </p:txBody>
      </p:sp>
      <p:sp>
        <p:nvSpPr>
          <p:cNvPr id="37936" name="Rectangle 4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1658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35BFC0F-EB39-4613-B512-3CD4AE6006F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  <p:sp>
        <p:nvSpPr>
          <p:cNvPr id="3079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908050"/>
            <a:ext cx="3536950" cy="241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95" r:id="rId1"/>
    <p:sldLayoutId id="2147487096" r:id="rId2"/>
    <p:sldLayoutId id="2147487097" r:id="rId3"/>
    <p:sldLayoutId id="2147487098" r:id="rId4"/>
    <p:sldLayoutId id="2147487099" r:id="rId5"/>
    <p:sldLayoutId id="2147487100" r:id="rId6"/>
    <p:sldLayoutId id="2147487101" r:id="rId7"/>
    <p:sldLayoutId id="2147487102" r:id="rId8"/>
    <p:sldLayoutId id="2147487103" r:id="rId9"/>
    <p:sldLayoutId id="2147487104" r:id="rId10"/>
    <p:sldLayoutId id="214748710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anose="020B0706020204020204" pitchFamily="34" charset="0"/>
          <a:ea typeface="+mj-ea"/>
          <a:cs typeface="+mj-cs"/>
        </a:defRPr>
      </a:lvl1pPr>
      <a:lvl2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2pPr>
      <a:lvl3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3pPr>
      <a:lvl4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4pPr>
      <a:lvl5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5pPr>
      <a:lvl6pPr marL="4572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6pPr>
      <a:lvl7pPr marL="9144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7pPr>
      <a:lvl8pPr marL="13716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8pPr>
      <a:lvl9pPr marL="18288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defTabSz="909638" rtl="0" eaLnBrk="0" fontAlgn="base" hangingPunct="0">
        <a:lnSpc>
          <a:spcPct val="75000"/>
        </a:lnSpc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Arial" pitchFamily="34" charset="0"/>
        </a:defRPr>
      </a:lvl1pPr>
      <a:lvl2pPr marL="738188" indent="-282575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2pPr>
      <a:lvl3pPr marL="1135063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3pPr>
      <a:lvl4pPr marL="1589088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4pPr>
      <a:lvl5pPr marL="2044700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5pPr>
      <a:lvl6pPr marL="25019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591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163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735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3" descr="white logo copy.gi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63" y="268288"/>
            <a:ext cx="1154112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106" r:id="rId1"/>
    <p:sldLayoutId id="2147487107" r:id="rId2"/>
    <p:sldLayoutId id="2147487108" r:id="rId3"/>
    <p:sldLayoutId id="2147487109" r:id="rId4"/>
    <p:sldLayoutId id="2147487110" r:id="rId5"/>
    <p:sldLayoutId id="2147487111" r:id="rId6"/>
    <p:sldLayoutId id="2147487112" r:id="rId7"/>
    <p:sldLayoutId id="2147487113" r:id="rId8"/>
    <p:sldLayoutId id="2147487114" r:id="rId9"/>
    <p:sldLayoutId id="2147487115" r:id="rId10"/>
    <p:sldLayoutId id="214748711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5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</a:p>
        </p:txBody>
      </p:sp>
      <p:sp>
        <p:nvSpPr>
          <p:cNvPr id="5123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6011863" y="3644900"/>
            <a:ext cx="2674937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  <p:pic>
        <p:nvPicPr>
          <p:cNvPr id="8" name="Picture 3" descr="q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412875"/>
            <a:ext cx="3919537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 Marcador de número de diapositiva"/>
          <p:cNvSpPr txBox="1">
            <a:spLocks/>
          </p:cNvSpPr>
          <p:nvPr userDrawn="1"/>
        </p:nvSpPr>
        <p:spPr>
          <a:xfrm>
            <a:off x="6759575" y="623728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prstClr val="black">
                    <a:tint val="75000"/>
                  </a:prstClr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CFDBD8E-A8E8-4B96-84B7-FEDFB6C86965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pic>
        <p:nvPicPr>
          <p:cNvPr id="10" name="9 Imagen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16832"/>
            <a:ext cx="3192880" cy="9905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139" r:id="rId1"/>
    <p:sldLayoutId id="2147487140" r:id="rId2"/>
    <p:sldLayoutId id="2147487141" r:id="rId3"/>
    <p:sldLayoutId id="2147487142" r:id="rId4"/>
    <p:sldLayoutId id="2147487143" r:id="rId5"/>
    <p:sldLayoutId id="2147487144" r:id="rId6"/>
    <p:sldLayoutId id="2147487145" r:id="rId7"/>
    <p:sldLayoutId id="2147487146" r:id="rId8"/>
    <p:sldLayoutId id="2147487147" r:id="rId9"/>
    <p:sldLayoutId id="2147487148" r:id="rId10"/>
    <p:sldLayoutId id="214748714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D2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S Doctop Placeholder" hidden="1"/>
          <p:cNvSpPr txBox="1">
            <a:spLocks noChangeArrowheads="1"/>
          </p:cNvSpPr>
          <p:nvPr userDrawn="1"/>
        </p:nvSpPr>
        <p:spPr bwMode="auto">
          <a:xfrm>
            <a:off x="546100" y="0"/>
            <a:ext cx="5651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86" tIns="45447" rIns="90886" bIns="45447">
            <a:spAutoFit/>
          </a:bodyPr>
          <a:lstStyle>
            <a:lvl1pPr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defTabSz="908050" eaLnBrk="0" hangingPunct="0">
              <a:defRPr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s-ES" sz="800" b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MAINFRAME12\RS Pres\Roadshow Presentation 20121122 (Team 2 USA).pptx</a:t>
            </a:r>
          </a:p>
        </p:txBody>
      </p:sp>
      <p:pic>
        <p:nvPicPr>
          <p:cNvPr id="6147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88" y="6119813"/>
            <a:ext cx="4492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33375"/>
            <a:ext cx="8139112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&gt; </a:t>
            </a:r>
            <a:r>
              <a:rPr lang="es-ES" altLang="es-ES" smtClean="0"/>
              <a:t>HAGA CLIC PARA CAMBIAR EL ESTILO DE TÍTULO	</a:t>
            </a:r>
          </a:p>
        </p:txBody>
      </p:sp>
      <p:sp>
        <p:nvSpPr>
          <p:cNvPr id="37936" name="Rectangle 4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1658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C83172-A09E-4906-B285-EC74B0D253CE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  <p:sp>
        <p:nvSpPr>
          <p:cNvPr id="6150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908050"/>
            <a:ext cx="3536950" cy="241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17" r:id="rId1"/>
    <p:sldLayoutId id="2147487118" r:id="rId2"/>
    <p:sldLayoutId id="2147487119" r:id="rId3"/>
    <p:sldLayoutId id="2147487120" r:id="rId4"/>
    <p:sldLayoutId id="2147487121" r:id="rId5"/>
    <p:sldLayoutId id="2147487122" r:id="rId6"/>
    <p:sldLayoutId id="2147487123" r:id="rId7"/>
    <p:sldLayoutId id="2147487124" r:id="rId8"/>
    <p:sldLayoutId id="2147487125" r:id="rId9"/>
    <p:sldLayoutId id="2147487126" r:id="rId10"/>
    <p:sldLayoutId id="214748712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anose="020B0706020204020204" pitchFamily="34" charset="0"/>
          <a:ea typeface="+mj-ea"/>
          <a:cs typeface="+mj-cs"/>
        </a:defRPr>
      </a:lvl1pPr>
      <a:lvl2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2pPr>
      <a:lvl3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3pPr>
      <a:lvl4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4pPr>
      <a:lvl5pPr algn="l" defTabSz="908050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Futura BdCn BT" pitchFamily="34" charset="0"/>
          <a:cs typeface="Arial" charset="0"/>
        </a:defRPr>
      </a:lvl5pPr>
      <a:lvl6pPr marL="4572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6pPr>
      <a:lvl7pPr marL="9144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7pPr>
      <a:lvl8pPr marL="13716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8pPr>
      <a:lvl9pPr marL="1828800" algn="l" defTabSz="908050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defTabSz="909638" rtl="0" eaLnBrk="0" fontAlgn="base" hangingPunct="0">
        <a:lnSpc>
          <a:spcPct val="75000"/>
        </a:lnSpc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Arial" pitchFamily="34" charset="0"/>
        </a:defRPr>
      </a:lvl1pPr>
      <a:lvl2pPr marL="738188" indent="-282575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2pPr>
      <a:lvl3pPr marL="1135063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3pPr>
      <a:lvl4pPr marL="1589088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4pPr>
      <a:lvl5pPr marL="2044700" indent="-227013" algn="l" defTabSz="908050" rtl="0" eaLnBrk="0" fontAlgn="base" hangingPunct="0">
        <a:spcBef>
          <a:spcPct val="20000"/>
        </a:spcBef>
        <a:spcAft>
          <a:spcPct val="0"/>
        </a:spcAft>
        <a:buFont typeface="Arial" charset="0"/>
        <a:defRPr sz="2000">
          <a:solidFill>
            <a:schemeClr val="bg1"/>
          </a:solidFill>
          <a:latin typeface="Futura BdCn BT" panose="020B0706020204020204" pitchFamily="34" charset="0"/>
          <a:ea typeface="Futura BdCn BT" panose="020B0706020204020204" pitchFamily="34" charset="0"/>
          <a:cs typeface="ＭＳ Ｐゴシック"/>
        </a:defRPr>
      </a:lvl5pPr>
      <a:lvl6pPr marL="25019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591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163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73500" indent="-227013" algn="l" defTabSz="90805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1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886" tIns="45447" rIns="90886" bIns="454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Click to edit Master text styles</a:t>
            </a:r>
          </a:p>
          <a:p>
            <a:pPr lvl="1"/>
            <a:r>
              <a:rPr lang="en-US" altLang="es-ES" smtClean="0"/>
              <a:t>Second level</a:t>
            </a:r>
          </a:p>
          <a:p>
            <a:pPr lvl="2"/>
            <a:r>
              <a:rPr lang="en-US" altLang="es-ES" smtClean="0"/>
              <a:t>Third level</a:t>
            </a:r>
          </a:p>
          <a:p>
            <a:pPr lvl="3"/>
            <a:r>
              <a:rPr lang="en-US" altLang="es-ES" smtClean="0"/>
              <a:t>Fourth level</a:t>
            </a:r>
          </a:p>
          <a:p>
            <a:pPr lvl="4"/>
            <a:r>
              <a:rPr lang="en-US" altLang="es-ES" smtClean="0"/>
              <a:t>Fifth level</a:t>
            </a:r>
          </a:p>
        </p:txBody>
      </p:sp>
      <p:sp>
        <p:nvSpPr>
          <p:cNvPr id="717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&lt; </a:t>
            </a:r>
            <a:r>
              <a:rPr lang="es-ES" altLang="es-ES" smtClean="0"/>
              <a:t>HAGA CLIC PARA CAMBIAR EL ESTILO DE TÍTULO	</a:t>
            </a:r>
          </a:p>
        </p:txBody>
      </p:sp>
      <p:sp>
        <p:nvSpPr>
          <p:cNvPr id="14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01013" y="6237288"/>
            <a:ext cx="576262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B183B7CE-2885-4EFC-8D69-0F9E9B9A44E4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411" y="206233"/>
            <a:ext cx="1568085" cy="4864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128" r:id="rId1"/>
    <p:sldLayoutId id="2147487129" r:id="rId2"/>
    <p:sldLayoutId id="2147487130" r:id="rId3"/>
    <p:sldLayoutId id="2147487131" r:id="rId4"/>
    <p:sldLayoutId id="2147487132" r:id="rId5"/>
    <p:sldLayoutId id="2147487133" r:id="rId6"/>
    <p:sldLayoutId id="2147487134" r:id="rId7"/>
    <p:sldLayoutId id="2147487135" r:id="rId8"/>
    <p:sldLayoutId id="2147487136" r:id="rId9"/>
    <p:sldLayoutId id="2147487137" r:id="rId10"/>
    <p:sldLayoutId id="214748713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anose="020B0606020202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35CBF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8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500">
          <a:solidFill>
            <a:schemeClr val="tx1"/>
          </a:solidFill>
          <a:latin typeface="Arial Narrow" panose="020B0606020202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400">
          <a:solidFill>
            <a:schemeClr val="tx1"/>
          </a:solidFill>
          <a:latin typeface="Arial Narrow" panose="020B0606020202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000">
          <a:solidFill>
            <a:schemeClr val="tx1"/>
          </a:solidFill>
          <a:latin typeface="Arial Narrow" panose="020B0606020202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 Narrow" pitchFamily="34" charset="0"/>
        <a:buChar char="→"/>
        <a:defRPr sz="2000">
          <a:solidFill>
            <a:schemeClr val="tx1"/>
          </a:solidFill>
          <a:latin typeface="Arial Narrow" panose="020B0606020202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2.xml"/><Relationship Id="rId11" Type="http://schemas.openxmlformats.org/officeDocument/2006/relationships/package" Target="../embeddings/Planilha_do_Microsoft_Excel2.xlsx"/><Relationship Id="rId5" Type="http://schemas.openxmlformats.org/officeDocument/2006/relationships/diagramLayout" Target="../diagrams/layout2.xml"/><Relationship Id="rId10" Type="http://schemas.openxmlformats.org/officeDocument/2006/relationships/image" Target="../media/image33.wmf"/><Relationship Id="rId4" Type="http://schemas.openxmlformats.org/officeDocument/2006/relationships/diagramData" Target="../diagrams/data2.xml"/><Relationship Id="rId9" Type="http://schemas.openxmlformats.org/officeDocument/2006/relationships/package" Target="../embeddings/Documento_do_Microsoft_Word1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://www.google.com.br/url?sa=i&amp;rct=j&amp;q=email&amp;source=images&amp;cd=&amp;cad=rja&amp;docid=KXkvDRdahgiWJM&amp;tbnid=ryHezC8zuULmnM:&amp;ved=0CAUQjRw&amp;url=http://www.criaremail.org/&amp;ei=dSKRUZKDIo_U9QTmhIGQBQ&amp;psig=AFQjCNHJHSRU4MVVY-igPmUK10x55wpp_Q&amp;ust=1368552388086813" TargetMode="External"/><Relationship Id="rId7" Type="http://schemas.openxmlformats.org/officeDocument/2006/relationships/image" Target="../media/image46.jpg"/><Relationship Id="rId12" Type="http://schemas.openxmlformats.org/officeDocument/2006/relationships/image" Target="../media/image51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jpg"/><Relationship Id="rId5" Type="http://schemas.openxmlformats.org/officeDocument/2006/relationships/hyperlink" Target="http://www.google.com.br/url?sa=i&amp;rct=j&amp;q=telefone&amp;source=images&amp;cd=&amp;cad=rja&amp;docid=6LsIUIXeUsE29M&amp;tbnid=EZK5cMuiEr1w_M:&amp;ved=0CAUQjRw&amp;url=http://www.informeipiau.com.br/2013/02/01/anatel-aprova-aumento-de-tarifa-de-telefone-fixo-em-mais-de-05/&amp;ei=myKRUdaMBpTa8ASxroDQDw&amp;psig=AFQjCNH3Qi7lUmPoDrcfwn96m76D1LWoxg&amp;ust=1368552469496218" TargetMode="External"/><Relationship Id="rId10" Type="http://schemas.openxmlformats.org/officeDocument/2006/relationships/image" Target="../media/image49.jp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4.jpeg"/><Relationship Id="rId3" Type="http://schemas.openxmlformats.org/officeDocument/2006/relationships/image" Target="../media/image77.jpeg"/><Relationship Id="rId7" Type="http://schemas.openxmlformats.org/officeDocument/2006/relationships/image" Target="../media/image80.png"/><Relationship Id="rId12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jpeg"/><Relationship Id="rId11" Type="http://schemas.openxmlformats.org/officeDocument/2006/relationships/image" Target="../media/image83.png"/><Relationship Id="rId5" Type="http://schemas.openxmlformats.org/officeDocument/2006/relationships/image" Target="../media/image78.jpeg"/><Relationship Id="rId10" Type="http://schemas.openxmlformats.org/officeDocument/2006/relationships/image" Target="../media/image82.png"/><Relationship Id="rId4" Type="http://schemas.openxmlformats.org/officeDocument/2006/relationships/slide" Target="slide43.xml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4 Título"/>
          <p:cNvSpPr>
            <a:spLocks noGrp="1"/>
          </p:cNvSpPr>
          <p:nvPr>
            <p:ph type="title"/>
          </p:nvPr>
        </p:nvSpPr>
        <p:spPr>
          <a:xfrm>
            <a:off x="7092950" y="3049290"/>
            <a:ext cx="2051050" cy="3548062"/>
          </a:xfrm>
        </p:spPr>
        <p:txBody>
          <a:bodyPr/>
          <a:lstStyle/>
          <a:p>
            <a:r>
              <a:rPr lang="pt-BR" altLang="es-ES" smtClean="0"/>
              <a:t>Sustentação de Sistemas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201340"/>
            <a:ext cx="2085975" cy="428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ângulo 58"/>
          <p:cNvSpPr/>
          <p:nvPr/>
        </p:nvSpPr>
        <p:spPr>
          <a:xfrm>
            <a:off x="16615" y="0"/>
            <a:ext cx="7628197" cy="675689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CaixaDeTexto 59"/>
          <p:cNvSpPr txBox="1"/>
          <p:nvPr/>
        </p:nvSpPr>
        <p:spPr>
          <a:xfrm>
            <a:off x="43884" y="609738"/>
            <a:ext cx="756619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i="1" u="sng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Entrega do Serviço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757698" y="1010390"/>
            <a:ext cx="649922" cy="57099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Melhoria Contínua do Serviço</a:t>
            </a:r>
          </a:p>
          <a:p>
            <a:pPr algn="ctr"/>
            <a:r>
              <a:rPr lang="pt-BR" sz="1600" dirty="0" smtClean="0">
                <a:latin typeface="Arial Narrow" panose="020B0606020202030204" pitchFamily="34" charset="0"/>
              </a:rPr>
              <a:t>NPS – Net Promoter Score</a:t>
            </a:r>
            <a:r>
              <a:rPr lang="pt-BR" sz="1600" dirty="0">
                <a:latin typeface="Arial Narrow" panose="020B0606020202030204" pitchFamily="34" charset="0"/>
              </a:rPr>
              <a:t>	</a:t>
            </a:r>
            <a:r>
              <a:rPr lang="pt-BR" sz="1600" dirty="0" smtClean="0">
                <a:latin typeface="Arial Narrow" panose="020B0606020202030204" pitchFamily="34" charset="0"/>
              </a:rPr>
              <a:t>	</a:t>
            </a:r>
            <a:r>
              <a:rPr lang="pt-BR" sz="1600" dirty="0" err="1" smtClean="0">
                <a:latin typeface="Arial Narrow" panose="020B0606020202030204" pitchFamily="34" charset="0"/>
              </a:rPr>
              <a:t>Perception</a:t>
            </a:r>
            <a:endParaRPr lang="pt-BR" sz="1600" dirty="0" smtClean="0">
              <a:latin typeface="Arial Narrow" panose="020B0606020202030204" pitchFamily="34" charset="0"/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3884" y="1010390"/>
            <a:ext cx="649922" cy="570996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Governança</a:t>
            </a:r>
          </a:p>
          <a:p>
            <a:pPr algn="ctr"/>
            <a:r>
              <a:rPr lang="pt-BR" sz="1600" dirty="0" smtClean="0">
                <a:latin typeface="Arial Narrow" panose="020B0606020202030204" pitchFamily="34" charset="0"/>
              </a:rPr>
              <a:t>Gestão do Contrato	Gestão do SLA          Gestão do Serviço/Técnico</a:t>
            </a:r>
          </a:p>
        </p:txBody>
      </p:sp>
      <p:sp>
        <p:nvSpPr>
          <p:cNvPr id="63" name="Retângulo 62"/>
          <p:cNvSpPr/>
          <p:nvPr/>
        </p:nvSpPr>
        <p:spPr>
          <a:xfrm>
            <a:off x="1477778" y="5536036"/>
            <a:ext cx="6118652" cy="576064"/>
          </a:xfrm>
          <a:prstGeom prst="rect">
            <a:avLst/>
          </a:prstGeom>
          <a:solidFill>
            <a:srgbClr val="0D97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Monitoração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Ambiente Produtivo         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pt-BR" sz="1600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pt-BR" sz="1600" dirty="0" err="1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Tunning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	</a:t>
            </a:r>
            <a:r>
              <a:rPr lang="pt-BR" sz="1600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                   Troubleshooting</a:t>
            </a:r>
            <a:endParaRPr lang="pt-BR" sz="1600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1477778" y="6144292"/>
            <a:ext cx="6118652" cy="57606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Provisionamento Infraestrutura</a:t>
            </a:r>
          </a:p>
          <a:p>
            <a:pPr algn="ctr"/>
            <a:r>
              <a:rPr lang="pt-BR" sz="1600" b="1" dirty="0" err="1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Cloud</a:t>
            </a:r>
            <a:r>
              <a:rPr lang="pt-BR" sz="1600" b="1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pt-BR" sz="1600" b="1" dirty="0" err="1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Computing</a:t>
            </a:r>
            <a:endParaRPr lang="pt-BR" sz="1600" b="1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7779600" y="6250105"/>
            <a:ext cx="1209771" cy="464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AMS</a:t>
            </a:r>
            <a:endParaRPr lang="pt-BR" sz="2400" b="1" i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1476472" y="1540409"/>
            <a:ext cx="1507621" cy="394515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Nível 1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Recebe chamados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Classifica chamados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Atende e/ou resolve chamados simples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Encaminha chamados para 2º nível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Tracking</a:t>
            </a: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do chamado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Apuramento e </a:t>
            </a:r>
            <a:r>
              <a:rPr lang="pt-BR" sz="12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reports</a:t>
            </a: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de SLA e ANO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Atualização da Base de Conheciment</a:t>
            </a:r>
            <a:r>
              <a:rPr lang="pt-BR" sz="1200" dirty="0" smtClean="0">
                <a:latin typeface="Arial Narrow" panose="020B0606020202030204" pitchFamily="34" charset="0"/>
              </a:rPr>
              <a:t>o</a:t>
            </a:r>
            <a:endParaRPr lang="pt-BR" sz="1200" dirty="0">
              <a:latin typeface="Arial Narrow" panose="020B060602020203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3011872" y="1540409"/>
            <a:ext cx="1507621" cy="394515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Nível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Suporte Investigativo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Atende e soluciona incidentes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Determina problemas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Realiza RCA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Realiza manutenções menores &lt; 8 horas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Mantem base de conhecimento (N1 e N2)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Redireciona chamados para 3º nível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Realiza gestão  e crise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Papel Integrador</a:t>
            </a:r>
          </a:p>
          <a:p>
            <a:pPr algn="ctr"/>
            <a:endParaRPr lang="pt-BR" b="1" dirty="0">
              <a:latin typeface="Arial Narrow" panose="020B0606020202030204" pitchFamily="34" charset="0"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4545524" y="1536463"/>
            <a:ext cx="1507621" cy="394515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Nível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Realiza Manutenções Preventivas, Corretivas e Evolutivas até 400 horas / demanda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Atende e soluciona incidentes de alta complexidade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Administra demandas :</a:t>
            </a:r>
          </a:p>
          <a:p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     - gerenciamento;</a:t>
            </a:r>
          </a:p>
          <a:p>
            <a:r>
              <a:rPr lang="pt-BR" sz="1200" dirty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    - estimativas;</a:t>
            </a:r>
          </a:p>
          <a:p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     - priorização.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Metodologia  utilizando as boas práticas (PMBOK, </a:t>
            </a:r>
            <a:r>
              <a:rPr lang="pt-BR" sz="1200" dirty="0" err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Scrum</a:t>
            </a: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, RUP).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079614" y="1536464"/>
            <a:ext cx="1507621" cy="19725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Projetos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Novos projetos (demandas &gt; 400 horas)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Metodologia  utilizando as boas práticas (PMBOK, </a:t>
            </a:r>
            <a:r>
              <a:rPr lang="pt-BR" sz="1200" dirty="0" err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Scrum</a:t>
            </a: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, RUP).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Equipe Dedicada</a:t>
            </a:r>
            <a:endParaRPr lang="pt-BR" sz="12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1473268" y="1006366"/>
            <a:ext cx="6118652" cy="4882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Service Desk</a:t>
            </a:r>
          </a:p>
        </p:txBody>
      </p:sp>
      <p:sp>
        <p:nvSpPr>
          <p:cNvPr id="71" name="Retângulo 70"/>
          <p:cNvSpPr/>
          <p:nvPr/>
        </p:nvSpPr>
        <p:spPr>
          <a:xfrm>
            <a:off x="6079613" y="3525867"/>
            <a:ext cx="1507621" cy="19647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Fábrica de Teste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altLang="zh-CN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Testes: </a:t>
            </a:r>
          </a:p>
          <a:p>
            <a:pPr>
              <a:spcBef>
                <a:spcPct val="0"/>
              </a:spcBef>
            </a:pPr>
            <a:r>
              <a:rPr lang="pt-BR" altLang="zh-CN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  - Integração</a:t>
            </a:r>
          </a:p>
          <a:p>
            <a:pPr>
              <a:spcBef>
                <a:spcPct val="0"/>
              </a:spcBef>
            </a:pPr>
            <a:r>
              <a:rPr lang="pt-BR" altLang="zh-CN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  - Sistema</a:t>
            </a:r>
          </a:p>
          <a:p>
            <a:pPr>
              <a:spcBef>
                <a:spcPct val="0"/>
              </a:spcBef>
            </a:pPr>
            <a:r>
              <a:rPr lang="pt-BR" altLang="zh-CN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  - Aceitação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zh-CN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Automação de Testes</a:t>
            </a:r>
          </a:p>
          <a:p>
            <a:endParaRPr lang="pt-BR" altLang="zh-CN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pt-BR" b="1" dirty="0">
              <a:latin typeface="Arial Narrow" panose="020B0606020202030204" pitchFamily="34" charset="0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346" y="-2924"/>
            <a:ext cx="1446718" cy="58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3" name="Tabela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441598"/>
              </p:ext>
            </p:extLst>
          </p:nvPr>
        </p:nvGraphicFramePr>
        <p:xfrm>
          <a:off x="7735615" y="688850"/>
          <a:ext cx="1394152" cy="5394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94152"/>
              </a:tblGrid>
              <a:tr h="36218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Processos (Gestão)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Serviço</a:t>
                      </a: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Incidentes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Problemas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Liberação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Configuração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Mudanças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Qualidade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Riscos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Comunicação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Conhecimento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Acessos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Treinamento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Demandas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989343" y="1505181"/>
            <a:ext cx="3095521" cy="4030855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dirty="0">
              <a:ln w="12700">
                <a:solidFill>
                  <a:srgbClr val="FF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Myriad Pro Cond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0" y="-22307"/>
            <a:ext cx="76100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u="sng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Desenho do Serviço</a:t>
            </a:r>
          </a:p>
          <a:p>
            <a:r>
              <a:rPr lang="pt-BR" sz="16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    </a:t>
            </a:r>
            <a:r>
              <a:rPr lang="pt-BR" sz="1600" dirty="0" err="1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Assessment</a:t>
            </a:r>
            <a:r>
              <a:rPr lang="pt-BR" sz="16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                 Definição do Serviço                Transferência do Conhecimento (KT)</a:t>
            </a:r>
            <a:endParaRPr lang="pt-BR" sz="16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o explicativo retangular com cantos arredondados 1"/>
          <p:cNvSpPr/>
          <p:nvPr/>
        </p:nvSpPr>
        <p:spPr>
          <a:xfrm>
            <a:off x="3995936" y="2522753"/>
            <a:ext cx="3168352" cy="2274399"/>
          </a:xfrm>
          <a:prstGeom prst="wedgeRoundRectCallou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4" name="Texto explicativo retangular com cantos arredondados 3"/>
          <p:cNvSpPr/>
          <p:nvPr/>
        </p:nvSpPr>
        <p:spPr>
          <a:xfrm>
            <a:off x="3830713" y="3525867"/>
            <a:ext cx="1468621" cy="1271285"/>
          </a:xfrm>
          <a:prstGeom prst="wedgeRoundRectCallou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059832" y="5543870"/>
            <a:ext cx="4527402" cy="3334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pt-BR" sz="1400" b="0" dirty="0" smtClean="0">
                <a:solidFill>
                  <a:srgbClr val="2D2F3C"/>
                </a:solidFill>
                <a:latin typeface="Myriad Pro Cond" pitchFamily="34" charset="0"/>
              </a:rPr>
              <a:t>Gestão de Crise e Continuidade</a:t>
            </a:r>
            <a:endParaRPr lang="pt-BR" sz="1400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740352" y="3924952"/>
            <a:ext cx="896856" cy="29613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pt-BR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1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 txBox="1">
            <a:spLocks/>
          </p:cNvSpPr>
          <p:nvPr/>
        </p:nvSpPr>
        <p:spPr>
          <a:xfrm>
            <a:off x="477912" y="274637"/>
            <a:ext cx="8229600" cy="44752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/>
            <a:r>
              <a:rPr lang="pt-BR" dirty="0" smtClean="0"/>
              <a:t>Gestão de Crise e Continuidade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215516" y="836712"/>
            <a:ext cx="4140460" cy="38164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1100" dirty="0"/>
              <a:t>O processo de gestão de crise é identificado como um processo de suporte ou apoio ao serviço prestado</a:t>
            </a:r>
            <a:r>
              <a:rPr lang="pt-BR" sz="1100" dirty="0" smtClean="0"/>
              <a:t>.</a:t>
            </a:r>
          </a:p>
          <a:p>
            <a:pPr algn="just"/>
            <a:r>
              <a:rPr lang="pt-BR" sz="1100" dirty="0"/>
              <a:t>Todos os níveis devem ser suportados por este processo, de forma independente.</a:t>
            </a:r>
          </a:p>
          <a:p>
            <a:pPr algn="just"/>
            <a:endParaRPr lang="pt-BR" sz="1100" dirty="0"/>
          </a:p>
          <a:p>
            <a:pPr algn="just"/>
            <a:r>
              <a:rPr lang="pt-BR" sz="1100" dirty="0" smtClean="0"/>
              <a:t>Definição:</a:t>
            </a:r>
          </a:p>
          <a:p>
            <a:pPr algn="just"/>
            <a:endParaRPr lang="pt-BR" sz="1100" dirty="0"/>
          </a:p>
          <a:p>
            <a:pPr algn="just"/>
            <a:r>
              <a:rPr lang="pt-BR" sz="1100" dirty="0" smtClean="0"/>
              <a:t>É </a:t>
            </a:r>
            <a:r>
              <a:rPr lang="pt-BR" sz="1100" dirty="0"/>
              <a:t>a garantia de que riscos residuais  de SI são mantidos a um nível aceitável através da definição e execução de </a:t>
            </a:r>
            <a:r>
              <a:rPr lang="pt-BR" sz="1100" dirty="0" smtClean="0"/>
              <a:t>uma </a:t>
            </a:r>
            <a:r>
              <a:rPr lang="pt-BR" sz="1100" dirty="0"/>
              <a:t>política de segurança SI apropriado. Esta política resulta da avaliação dos riscos inerentes, bem como os requisitos de disponibilidade, integridade, confidencialidade e </a:t>
            </a:r>
            <a:r>
              <a:rPr lang="pt-BR" sz="1100" dirty="0" err="1"/>
              <a:t>auditabilidade</a:t>
            </a:r>
            <a:r>
              <a:rPr lang="pt-BR" sz="1100" dirty="0"/>
              <a:t>.</a:t>
            </a:r>
          </a:p>
          <a:p>
            <a:pPr algn="just"/>
            <a:endParaRPr lang="pt-BR" sz="1100" dirty="0"/>
          </a:p>
          <a:p>
            <a:pPr algn="just"/>
            <a:r>
              <a:rPr lang="pt-BR" sz="1100" dirty="0"/>
              <a:t>Permitir que um gestor de SI seja o responsável por validar e garantir a correta aplicabilidade  das normas de segurança de TI estabelecidas.</a:t>
            </a:r>
          </a:p>
          <a:p>
            <a:pPr algn="just"/>
            <a:endParaRPr lang="pt-BR" sz="1100" dirty="0"/>
          </a:p>
          <a:p>
            <a:pPr algn="just"/>
            <a:r>
              <a:rPr lang="pt-BR" sz="1100" dirty="0"/>
              <a:t>Havendo uma crise potencial em curso, os atores previamente identificados e eleitos são imediatamente acionados para mitigar e/ou direcionar na identificação e/ou solução do problema.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27680"/>
            <a:ext cx="4407892" cy="1093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813859604"/>
              </p:ext>
            </p:extLst>
          </p:nvPr>
        </p:nvGraphicFramePr>
        <p:xfrm>
          <a:off x="4643500" y="836712"/>
          <a:ext cx="4500500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tângulo 5"/>
          <p:cNvSpPr/>
          <p:nvPr/>
        </p:nvSpPr>
        <p:spPr>
          <a:xfrm>
            <a:off x="251520" y="4869160"/>
            <a:ext cx="8568952" cy="186974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just"/>
            <a:r>
              <a:rPr lang="pt-BR" sz="1050" dirty="0"/>
              <a:t>A gestão da continuidade, é uma função interna ao processo de gestão de SI, no qual é possível identificar fatores que representam riscos à continuidade do negócio e/ou serviço.</a:t>
            </a:r>
          </a:p>
          <a:p>
            <a:pPr algn="just"/>
            <a:endParaRPr lang="pt-BR" sz="1050" dirty="0"/>
          </a:p>
          <a:p>
            <a:pPr algn="just"/>
            <a:r>
              <a:rPr lang="pt-BR" sz="1050" dirty="0"/>
              <a:t>Um plano de continuidade é necessário,  a fim de que os serviços estejam disponíveis mesmo que uma crise em </a:t>
            </a:r>
            <a:r>
              <a:rPr lang="pt-BR" sz="1050" dirty="0" err="1"/>
              <a:t>curso,uma</a:t>
            </a:r>
            <a:r>
              <a:rPr lang="pt-BR" sz="1050" dirty="0"/>
              <a:t> falha parcial ou total de servidores, links, desastres naturais, </a:t>
            </a:r>
            <a:r>
              <a:rPr lang="pt-BR" sz="1050" dirty="0" err="1"/>
              <a:t>incêncios</a:t>
            </a:r>
            <a:r>
              <a:rPr lang="pt-BR" sz="1050" dirty="0"/>
              <a:t>, greves que impactam o deslocamento dos colaboradores, enfim, tudo o que impossibilite a continuidade da operação, possua ações corretivas ou contingências pré-estabelecidas e do conhecimento de todos para que todos saibam como agir.</a:t>
            </a:r>
          </a:p>
          <a:p>
            <a:pPr algn="just"/>
            <a:endParaRPr lang="pt-BR" sz="1050" dirty="0"/>
          </a:p>
          <a:p>
            <a:pPr algn="just"/>
            <a:r>
              <a:rPr lang="pt-BR" sz="1050" dirty="0"/>
              <a:t>A gestão da continuidade do serviço é complementar à gestão de crise.</a:t>
            </a:r>
          </a:p>
          <a:p>
            <a:pPr algn="just"/>
            <a:endParaRPr lang="pt-BR" sz="1050" dirty="0"/>
          </a:p>
          <a:p>
            <a:pPr algn="just"/>
            <a:r>
              <a:rPr lang="pt-BR" sz="1050" dirty="0"/>
              <a:t>O </a:t>
            </a:r>
            <a:r>
              <a:rPr lang="pt-BR" sz="1050" dirty="0" err="1"/>
              <a:t>shadow</a:t>
            </a:r>
            <a:r>
              <a:rPr lang="pt-BR" sz="1050" dirty="0"/>
              <a:t> de um consultor é um exemplo que pode ser aplicado para garantia da continuidade.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691257"/>
              </p:ext>
            </p:extLst>
          </p:nvPr>
        </p:nvGraphicFramePr>
        <p:xfrm>
          <a:off x="7596336" y="596737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o" showAsIcon="1" r:id="rId9" imgW="914400" imgH="771480" progId="Word.Document.12">
                  <p:embed/>
                </p:oleObj>
              </mc:Choice>
              <mc:Fallback>
                <p:oleObj name="Documento" showAsIcon="1" r:id="rId9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96336" y="596737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115641"/>
              </p:ext>
            </p:extLst>
          </p:nvPr>
        </p:nvGraphicFramePr>
        <p:xfrm>
          <a:off x="6588224" y="595443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lanilha" showAsIcon="1" r:id="rId11" imgW="914400" imgH="771480" progId="Excel.Sheet.12">
                  <p:embed/>
                </p:oleObj>
              </mc:Choice>
              <mc:Fallback>
                <p:oleObj name="Planilha" showAsIcon="1" r:id="rId11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88224" y="595443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617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7530486"/>
              </p:ext>
            </p:extLst>
          </p:nvPr>
        </p:nvGraphicFramePr>
        <p:xfrm>
          <a:off x="179513" y="1052736"/>
          <a:ext cx="453650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5719763"/>
              </p:ext>
            </p:extLst>
          </p:nvPr>
        </p:nvGraphicFramePr>
        <p:xfrm>
          <a:off x="4860032" y="1052736"/>
          <a:ext cx="417646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98" y="3645024"/>
            <a:ext cx="4109821" cy="29334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2" y="3497521"/>
            <a:ext cx="4541494" cy="317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457200" y="274638"/>
            <a:ext cx="8229600" cy="44752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dirty="0"/>
              <a:t>Varejo (BV Financeira) - Análise dos Dados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722158"/>
            <a:ext cx="9828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100" dirty="0">
                <a:solidFill>
                  <a:srgbClr val="FF0000"/>
                </a:solidFill>
              </a:rPr>
              <a:t>Deixar claro que a estimativa de absorção de serviço é baseada no mapa de sistema disponibilizado nos anexos da </a:t>
            </a:r>
            <a:r>
              <a:rPr lang="pt-BR" sz="1100" dirty="0" smtClean="0">
                <a:solidFill>
                  <a:srgbClr val="FF0000"/>
                </a:solidFill>
              </a:rPr>
              <a:t>RFP – Analise de </a:t>
            </a:r>
            <a:r>
              <a:rPr lang="pt-BR" sz="1100" dirty="0" err="1" smtClean="0">
                <a:solidFill>
                  <a:srgbClr val="FF0000"/>
                </a:solidFill>
              </a:rPr>
              <a:t>Price</a:t>
            </a:r>
            <a:r>
              <a:rPr lang="pt-BR" sz="1100" dirty="0" smtClean="0">
                <a:solidFill>
                  <a:srgbClr val="FF0000"/>
                </a:solidFill>
              </a:rPr>
              <a:t>.... </a:t>
            </a:r>
          </a:p>
          <a:p>
            <a:pPr lvl="0"/>
            <a:endParaRPr lang="pt-B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6759575" y="6237288"/>
            <a:ext cx="2133600" cy="365125"/>
          </a:xfrm>
        </p:spPr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9" name="Retângulo 38"/>
          <p:cNvSpPr/>
          <p:nvPr/>
        </p:nvSpPr>
        <p:spPr bwMode="auto">
          <a:xfrm>
            <a:off x="251521" y="3803650"/>
            <a:ext cx="8568951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r" defTabSz="1014413"/>
            <a:endParaRPr lang="pt-BR" sz="1000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0" name="Retângulo 39"/>
          <p:cNvSpPr/>
          <p:nvPr/>
        </p:nvSpPr>
        <p:spPr bwMode="auto">
          <a:xfrm>
            <a:off x="251521" y="2724150"/>
            <a:ext cx="8540054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1014413">
              <a:spcAft>
                <a:spcPts val="600"/>
              </a:spcAft>
            </a:pPr>
            <a:r>
              <a:rPr lang="pt-BR" sz="1200" b="1" kern="0" dirty="0" smtClean="0">
                <a:solidFill>
                  <a:sysClr val="windowText" lastClr="000000"/>
                </a:solidFill>
                <a:ea typeface="ＭＳ Ｐゴシック" pitchFamily="-41" charset="-128"/>
              </a:rPr>
              <a:t>	</a:t>
            </a:r>
            <a:endParaRPr lang="pt-BR" sz="1400" b="1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1" name="Retângulo 40"/>
          <p:cNvSpPr/>
          <p:nvPr/>
        </p:nvSpPr>
        <p:spPr bwMode="auto">
          <a:xfrm>
            <a:off x="251521" y="4956175"/>
            <a:ext cx="8568951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r" defTabSz="1014413"/>
            <a:r>
              <a:rPr lang="pt-BR" sz="1400" b="1" kern="0" dirty="0" smtClean="0">
                <a:solidFill>
                  <a:sysClr val="windowText" lastClr="000000"/>
                </a:solidFill>
                <a:ea typeface="ＭＳ Ｐゴシック" pitchFamily="-41" charset="-128"/>
              </a:rPr>
              <a:t>	</a:t>
            </a:r>
            <a:endParaRPr lang="pt-BR" sz="1400" b="1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  <a:p>
            <a:pPr algn="r" defTabSz="1014413"/>
            <a:endParaRPr lang="pt-BR" sz="1200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2" name="Retângulo 41"/>
          <p:cNvSpPr/>
          <p:nvPr/>
        </p:nvSpPr>
        <p:spPr bwMode="auto">
          <a:xfrm>
            <a:off x="251521" y="1571625"/>
            <a:ext cx="8568952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1014413" eaLnBrk="1" fontAlgn="auto" hangingPunct="1">
              <a:spcAft>
                <a:spcPts val="600"/>
              </a:spcAft>
              <a:defRPr/>
            </a:pPr>
            <a:endParaRPr lang="pt-BR" sz="1200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3" name="Retângulo 42"/>
          <p:cNvSpPr/>
          <p:nvPr/>
        </p:nvSpPr>
        <p:spPr bwMode="auto">
          <a:xfrm>
            <a:off x="1259657" y="5100638"/>
            <a:ext cx="1368425" cy="574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 smtClean="0">
                <a:ea typeface="ＭＳ Ｐゴシック" pitchFamily="-41" charset="-128"/>
              </a:rPr>
              <a:t>Gerente de </a:t>
            </a:r>
            <a:r>
              <a:rPr lang="pt-BR" sz="1000" kern="0" dirty="0">
                <a:ea typeface="ＭＳ Ｐゴシック" pitchFamily="-41" charset="-128"/>
              </a:rPr>
              <a:t>projetos</a:t>
            </a:r>
          </a:p>
        </p:txBody>
      </p:sp>
      <p:sp>
        <p:nvSpPr>
          <p:cNvPr id="44" name="Retângulo 43"/>
          <p:cNvSpPr/>
          <p:nvPr/>
        </p:nvSpPr>
        <p:spPr bwMode="auto">
          <a:xfrm>
            <a:off x="2699519" y="5100638"/>
            <a:ext cx="1368425" cy="574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>
                <a:ea typeface="ＭＳ Ｐゴシック" pitchFamily="-41" charset="-128"/>
              </a:rPr>
              <a:t>Coordenador de atendimento</a:t>
            </a:r>
          </a:p>
        </p:txBody>
      </p:sp>
      <p:sp>
        <p:nvSpPr>
          <p:cNvPr id="45" name="Retângulo 44"/>
          <p:cNvSpPr/>
          <p:nvPr/>
        </p:nvSpPr>
        <p:spPr bwMode="auto">
          <a:xfrm>
            <a:off x="1907704" y="2867025"/>
            <a:ext cx="1368425" cy="576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b="1" kern="0" dirty="0">
                <a:solidFill>
                  <a:sysClr val="window" lastClr="FFFFFF"/>
                </a:solidFill>
                <a:ea typeface="ＭＳ Ｐゴシック" pitchFamily="-41" charset="-128"/>
              </a:rPr>
              <a:t>Gerente </a:t>
            </a:r>
            <a:r>
              <a:rPr lang="pt-BR" sz="1000" b="1" kern="0" dirty="0" smtClean="0">
                <a:solidFill>
                  <a:sysClr val="window" lastClr="FFFFFF"/>
                </a:solidFill>
                <a:ea typeface="ＭＳ Ｐゴシック" pitchFamily="-41" charset="-128"/>
              </a:rPr>
              <a:t>da Operação</a:t>
            </a:r>
            <a:endParaRPr lang="pt-BR" sz="1000" b="1" kern="0" dirty="0">
              <a:solidFill>
                <a:sysClr val="window" lastClr="FFFFFF"/>
              </a:solidFill>
              <a:ea typeface="ＭＳ Ｐゴシック" pitchFamily="-41" charset="-128"/>
            </a:endParaRPr>
          </a:p>
        </p:txBody>
      </p:sp>
      <p:sp>
        <p:nvSpPr>
          <p:cNvPr id="46" name="Retângulo 45"/>
          <p:cNvSpPr/>
          <p:nvPr/>
        </p:nvSpPr>
        <p:spPr bwMode="auto">
          <a:xfrm>
            <a:off x="1907431" y="1716088"/>
            <a:ext cx="1368425" cy="57626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10144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b="1" kern="0" dirty="0" smtClean="0">
                <a:solidFill>
                  <a:sysClr val="window" lastClr="FFFFFF"/>
                </a:solidFill>
                <a:ea typeface="ＭＳ Ｐゴシック" pitchFamily="-41" charset="-128"/>
              </a:rPr>
              <a:t>Gerente do Contrato</a:t>
            </a:r>
            <a:endParaRPr lang="pt-BR" sz="1000" b="1" kern="0" dirty="0">
              <a:solidFill>
                <a:sysClr val="window" lastClr="FFFFFF"/>
              </a:solidFill>
              <a:ea typeface="ＭＳ Ｐゴシック" pitchFamily="-41" charset="-128"/>
            </a:endParaRPr>
          </a:p>
        </p:txBody>
      </p:sp>
      <p:sp>
        <p:nvSpPr>
          <p:cNvPr id="47" name="Retângulo 46"/>
          <p:cNvSpPr/>
          <p:nvPr/>
        </p:nvSpPr>
        <p:spPr bwMode="auto">
          <a:xfrm>
            <a:off x="827584" y="3948113"/>
            <a:ext cx="1368425" cy="5762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 smtClean="0">
                <a:ea typeface="ＭＳ Ｐゴシック" pitchFamily="-41" charset="-128"/>
              </a:rPr>
              <a:t>Governança</a:t>
            </a:r>
            <a:endParaRPr lang="pt-BR" sz="1000" kern="0" dirty="0">
              <a:ea typeface="ＭＳ Ｐゴシック" pitchFamily="-41" charset="-128"/>
            </a:endParaRPr>
          </a:p>
        </p:txBody>
      </p:sp>
      <p:sp>
        <p:nvSpPr>
          <p:cNvPr id="48" name="Retângulo 47"/>
          <p:cNvSpPr/>
          <p:nvPr/>
        </p:nvSpPr>
        <p:spPr bwMode="auto">
          <a:xfrm>
            <a:off x="2843709" y="3948113"/>
            <a:ext cx="1368425" cy="5762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>
                <a:ea typeface="ＭＳ Ｐゴシック" pitchFamily="-41" charset="-128"/>
              </a:rPr>
              <a:t>Qualidade</a:t>
            </a:r>
          </a:p>
        </p:txBody>
      </p:sp>
      <p:cxnSp>
        <p:nvCxnSpPr>
          <p:cNvPr id="49" name="Conector angulado 3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16200000" flipH="1">
            <a:off x="2304443" y="2579550"/>
            <a:ext cx="574675" cy="27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Conector reto 38"/>
          <p:cNvCxnSpPr>
            <a:cxnSpLocks noChangeShapeType="1"/>
            <a:stCxn id="47" idx="3"/>
            <a:endCxn id="48" idx="1"/>
          </p:cNvCxnSpPr>
          <p:nvPr/>
        </p:nvCxnSpPr>
        <p:spPr bwMode="auto">
          <a:xfrm>
            <a:off x="2196009" y="4236244"/>
            <a:ext cx="647700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tângulo 50"/>
          <p:cNvSpPr/>
          <p:nvPr/>
        </p:nvSpPr>
        <p:spPr bwMode="auto">
          <a:xfrm>
            <a:off x="6838950" y="2867025"/>
            <a:ext cx="1368425" cy="576263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b="1" kern="0" dirty="0">
                <a:ea typeface="ＭＳ Ｐゴシック" pitchFamily="-41" charset="-128"/>
              </a:rPr>
              <a:t>Gerente de Sistemas</a:t>
            </a:r>
          </a:p>
        </p:txBody>
      </p:sp>
      <p:sp>
        <p:nvSpPr>
          <p:cNvPr id="52" name="Retângulo 51"/>
          <p:cNvSpPr/>
          <p:nvPr/>
        </p:nvSpPr>
        <p:spPr bwMode="auto">
          <a:xfrm>
            <a:off x="6838950" y="1716088"/>
            <a:ext cx="1368425" cy="576262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b="1" kern="0" dirty="0" smtClean="0">
                <a:solidFill>
                  <a:sysClr val="window" lastClr="FFFFFF"/>
                </a:solidFill>
                <a:ea typeface="ＭＳ Ｐゴシック" pitchFamily="-41" charset="-128"/>
              </a:rPr>
              <a:t>Diretoria</a:t>
            </a:r>
            <a:endParaRPr lang="pt-BR" sz="1000" b="1" kern="0" dirty="0">
              <a:solidFill>
                <a:sysClr val="window" lastClr="FFFFFF"/>
              </a:solidFill>
              <a:ea typeface="ＭＳ Ｐゴシック" pitchFamily="-41" charset="-128"/>
            </a:endParaRPr>
          </a:p>
        </p:txBody>
      </p:sp>
      <p:cxnSp>
        <p:nvCxnSpPr>
          <p:cNvPr id="53" name="Conector angulado 42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7234237" y="2579688"/>
            <a:ext cx="576263" cy="15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CaixaDeTexto 53"/>
          <p:cNvSpPr txBox="1"/>
          <p:nvPr/>
        </p:nvSpPr>
        <p:spPr>
          <a:xfrm>
            <a:off x="4787702" y="3861048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de </a:t>
            </a:r>
            <a:r>
              <a:rPr lang="pt-BR" dirty="0" smtClean="0"/>
              <a:t>Qualidade</a:t>
            </a:r>
          </a:p>
          <a:p>
            <a:pPr algn="ctr"/>
            <a:r>
              <a:rPr lang="pt-BR" sz="1200" b="0" dirty="0" smtClean="0"/>
              <a:t>Garante </a:t>
            </a:r>
            <a:r>
              <a:rPr lang="pt-BR" sz="1200" b="0" dirty="0"/>
              <a:t>a melhoria </a:t>
            </a:r>
            <a:r>
              <a:rPr lang="pt-BR" sz="1200" b="0" dirty="0" smtClean="0"/>
              <a:t>contínua</a:t>
            </a:r>
          </a:p>
          <a:p>
            <a:pPr algn="ctr"/>
            <a:r>
              <a:rPr lang="pt-BR" sz="1100" b="0" dirty="0" smtClean="0"/>
              <a:t>Governança</a:t>
            </a:r>
            <a:r>
              <a:rPr lang="pt-BR" sz="1100" b="0" dirty="0"/>
              <a:t>, Processos, Metodologia e Nível de </a:t>
            </a:r>
            <a:r>
              <a:rPr lang="pt-BR" sz="1100" b="0" dirty="0" smtClean="0"/>
              <a:t>Serviço</a:t>
            </a:r>
            <a:endParaRPr lang="pt-BR" sz="1100" b="0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4787702" y="5013176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Tecnológico</a:t>
            </a:r>
            <a:endParaRPr lang="pt-BR" dirty="0" smtClean="0"/>
          </a:p>
          <a:p>
            <a:pPr algn="ctr"/>
            <a:r>
              <a:rPr lang="pt-BR" sz="1200" b="0" dirty="0"/>
              <a:t>Avalia e sugere novas tecnologias e </a:t>
            </a:r>
            <a:r>
              <a:rPr lang="pt-BR" sz="1200" b="0" dirty="0" smtClean="0"/>
              <a:t>processos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2987502" y="2780928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</a:t>
            </a:r>
            <a:r>
              <a:rPr lang="pt-BR" dirty="0" smtClean="0"/>
              <a:t>Gerencial</a:t>
            </a:r>
          </a:p>
          <a:p>
            <a:pPr algn="ctr">
              <a:spcAft>
                <a:spcPts val="600"/>
              </a:spcAft>
            </a:pPr>
            <a:r>
              <a:rPr lang="pt-BR" sz="1200" b="0" dirty="0" smtClean="0"/>
              <a:t>Avalia </a:t>
            </a:r>
            <a:r>
              <a:rPr lang="pt-BR" sz="1200" b="0" dirty="0"/>
              <a:t>a evolução dos serviços prestados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3007652" y="1628800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</a:t>
            </a:r>
            <a:r>
              <a:rPr lang="pt-BR" dirty="0" smtClean="0"/>
              <a:t>Diretivo</a:t>
            </a:r>
          </a:p>
          <a:p>
            <a:pPr algn="ctr">
              <a:spcAft>
                <a:spcPts val="600"/>
              </a:spcAft>
            </a:pPr>
            <a:r>
              <a:rPr lang="pt-BR" sz="1200" b="0" dirty="0" smtClean="0"/>
              <a:t>Avalia </a:t>
            </a:r>
            <a:r>
              <a:rPr lang="pt-BR" sz="1200" b="0" dirty="0"/>
              <a:t>a </a:t>
            </a:r>
            <a:r>
              <a:rPr lang="pt-BR" sz="1200" b="0" dirty="0" smtClean="0"/>
              <a:t>aprova mudanças contratuais</a:t>
            </a:r>
            <a:endParaRPr lang="pt-BR" sz="1200" b="0" dirty="0"/>
          </a:p>
        </p:txBody>
      </p:sp>
      <p:cxnSp>
        <p:nvCxnSpPr>
          <p:cNvPr id="58" name="Conector angulado 57"/>
          <p:cNvCxnSpPr>
            <a:stCxn id="45" idx="2"/>
            <a:endCxn id="43" idx="0"/>
          </p:cNvCxnSpPr>
          <p:nvPr/>
        </p:nvCxnSpPr>
        <p:spPr>
          <a:xfrm rot="5400000">
            <a:off x="1439219" y="3947940"/>
            <a:ext cx="1657350" cy="648047"/>
          </a:xfrm>
          <a:prstGeom prst="bentConnector3">
            <a:avLst>
              <a:gd name="adj1" fmla="val 86233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/>
          <p:cNvCxnSpPr>
            <a:stCxn id="45" idx="2"/>
            <a:endCxn id="44" idx="0"/>
          </p:cNvCxnSpPr>
          <p:nvPr/>
        </p:nvCxnSpPr>
        <p:spPr>
          <a:xfrm rot="16200000" flipH="1">
            <a:off x="2159149" y="3876055"/>
            <a:ext cx="1657350" cy="791815"/>
          </a:xfrm>
          <a:prstGeom prst="bentConnector3">
            <a:avLst>
              <a:gd name="adj1" fmla="val 86233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do 59"/>
          <p:cNvCxnSpPr>
            <a:stCxn id="45" idx="2"/>
          </p:cNvCxnSpPr>
          <p:nvPr/>
        </p:nvCxnSpPr>
        <p:spPr>
          <a:xfrm rot="16200000" flipH="1">
            <a:off x="2195439" y="3839765"/>
            <a:ext cx="792956" cy="1"/>
          </a:xfrm>
          <a:prstGeom prst="bentConnector3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m 33" descr="Descrição: Logo_SondaIT_20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80" y="1268759"/>
            <a:ext cx="987552" cy="306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70973"/>
            <a:ext cx="1445696" cy="297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ítulo 1"/>
          <p:cNvSpPr txBox="1">
            <a:spLocks/>
          </p:cNvSpPr>
          <p:nvPr/>
        </p:nvSpPr>
        <p:spPr>
          <a:xfrm>
            <a:off x="457200" y="274638"/>
            <a:ext cx="8229600" cy="44752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dirty="0"/>
              <a:t>Varejo (BV Financeira) - Análise dos Dados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0" y="722158"/>
            <a:ext cx="9828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100" dirty="0">
                <a:solidFill>
                  <a:srgbClr val="FF0000"/>
                </a:solidFill>
              </a:rPr>
              <a:t>Deixar claro que a estimativa de absorção de serviço é baseada no mapa de sistema disponibilizado nos anexos da </a:t>
            </a:r>
            <a:r>
              <a:rPr lang="pt-BR" sz="1100" dirty="0" smtClean="0">
                <a:solidFill>
                  <a:srgbClr val="FF0000"/>
                </a:solidFill>
              </a:rPr>
              <a:t>RFP – Analise de </a:t>
            </a:r>
            <a:r>
              <a:rPr lang="pt-BR" sz="1100" dirty="0" err="1" smtClean="0">
                <a:solidFill>
                  <a:srgbClr val="FF0000"/>
                </a:solidFill>
              </a:rPr>
              <a:t>Price</a:t>
            </a:r>
            <a:r>
              <a:rPr lang="pt-BR" sz="1100" dirty="0" smtClean="0">
                <a:solidFill>
                  <a:srgbClr val="FF0000"/>
                </a:solidFill>
              </a:rPr>
              <a:t>.... </a:t>
            </a:r>
          </a:p>
          <a:p>
            <a:pPr lvl="0"/>
            <a:endParaRPr lang="pt-B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7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51" grpId="0" animBg="1"/>
      <p:bldP spid="54" grpId="0"/>
      <p:bldP spid="55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0848644"/>
              </p:ext>
            </p:extLst>
          </p:nvPr>
        </p:nvGraphicFramePr>
        <p:xfrm>
          <a:off x="179513" y="1052736"/>
          <a:ext cx="453650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602095"/>
              </p:ext>
            </p:extLst>
          </p:nvPr>
        </p:nvGraphicFramePr>
        <p:xfrm>
          <a:off x="4860032" y="1052736"/>
          <a:ext cx="417646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98" y="3645024"/>
            <a:ext cx="4109821" cy="29334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2" y="3497521"/>
            <a:ext cx="4541494" cy="317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57200" y="274638"/>
            <a:ext cx="8229600" cy="44752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dirty="0"/>
              <a:t>Atacado (Banco Votorantim) - Análise dos Dados</a:t>
            </a:r>
          </a:p>
        </p:txBody>
      </p:sp>
      <p:sp>
        <p:nvSpPr>
          <p:cNvPr id="8" name="Retângulo 7"/>
          <p:cNvSpPr/>
          <p:nvPr/>
        </p:nvSpPr>
        <p:spPr>
          <a:xfrm>
            <a:off x="0" y="722158"/>
            <a:ext cx="9828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100" dirty="0">
                <a:solidFill>
                  <a:srgbClr val="FF0000"/>
                </a:solidFill>
              </a:rPr>
              <a:t>Deixar claro que a estimativa de absorção de serviço é baseada no mapa de sistema disponibilizado nos anexos da </a:t>
            </a:r>
            <a:r>
              <a:rPr lang="pt-BR" sz="1100" dirty="0" smtClean="0">
                <a:solidFill>
                  <a:srgbClr val="FF0000"/>
                </a:solidFill>
              </a:rPr>
              <a:t>RFP – Analise de </a:t>
            </a:r>
            <a:r>
              <a:rPr lang="pt-BR" sz="1100" dirty="0" err="1" smtClean="0">
                <a:solidFill>
                  <a:srgbClr val="FF0000"/>
                </a:solidFill>
              </a:rPr>
              <a:t>Price</a:t>
            </a:r>
            <a:r>
              <a:rPr lang="pt-BR" sz="1100" dirty="0" smtClean="0">
                <a:solidFill>
                  <a:srgbClr val="FF0000"/>
                </a:solidFill>
              </a:rPr>
              <a:t>.... </a:t>
            </a:r>
          </a:p>
          <a:p>
            <a:pPr lvl="0"/>
            <a:endParaRPr lang="pt-B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95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6759575" y="6237288"/>
            <a:ext cx="2133600" cy="365125"/>
          </a:xfrm>
        </p:spPr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9" name="Retângulo 38"/>
          <p:cNvSpPr/>
          <p:nvPr/>
        </p:nvSpPr>
        <p:spPr bwMode="auto">
          <a:xfrm>
            <a:off x="251521" y="3803650"/>
            <a:ext cx="8568951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r" defTabSz="1014413"/>
            <a:endParaRPr lang="pt-BR" sz="1000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0" name="Retângulo 39"/>
          <p:cNvSpPr/>
          <p:nvPr/>
        </p:nvSpPr>
        <p:spPr bwMode="auto">
          <a:xfrm>
            <a:off x="251521" y="2724150"/>
            <a:ext cx="8540054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1014413">
              <a:spcAft>
                <a:spcPts val="600"/>
              </a:spcAft>
            </a:pPr>
            <a:r>
              <a:rPr lang="pt-BR" sz="1200" b="1" kern="0" dirty="0" smtClean="0">
                <a:solidFill>
                  <a:sysClr val="windowText" lastClr="000000"/>
                </a:solidFill>
                <a:ea typeface="ＭＳ Ｐゴシック" pitchFamily="-41" charset="-128"/>
              </a:rPr>
              <a:t>	</a:t>
            </a:r>
            <a:endParaRPr lang="pt-BR" sz="1400" b="1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1" name="Retângulo 40"/>
          <p:cNvSpPr/>
          <p:nvPr/>
        </p:nvSpPr>
        <p:spPr bwMode="auto">
          <a:xfrm>
            <a:off x="251521" y="4956175"/>
            <a:ext cx="8568951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r" defTabSz="1014413"/>
            <a:r>
              <a:rPr lang="pt-BR" sz="1400" b="1" kern="0" dirty="0" smtClean="0">
                <a:solidFill>
                  <a:sysClr val="windowText" lastClr="000000"/>
                </a:solidFill>
                <a:ea typeface="ＭＳ Ｐゴシック" pitchFamily="-41" charset="-128"/>
              </a:rPr>
              <a:t>	</a:t>
            </a:r>
            <a:endParaRPr lang="pt-BR" sz="1400" b="1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  <a:p>
            <a:pPr algn="r" defTabSz="1014413"/>
            <a:endParaRPr lang="pt-BR" sz="1200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2" name="Retângulo 41"/>
          <p:cNvSpPr/>
          <p:nvPr/>
        </p:nvSpPr>
        <p:spPr bwMode="auto">
          <a:xfrm>
            <a:off x="251521" y="1571625"/>
            <a:ext cx="8568952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1014413" eaLnBrk="1" fontAlgn="auto" hangingPunct="1">
              <a:spcAft>
                <a:spcPts val="600"/>
              </a:spcAft>
              <a:defRPr/>
            </a:pPr>
            <a:endParaRPr lang="pt-BR" sz="1200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3" name="Retângulo 42"/>
          <p:cNvSpPr/>
          <p:nvPr/>
        </p:nvSpPr>
        <p:spPr bwMode="auto">
          <a:xfrm>
            <a:off x="1259657" y="5100638"/>
            <a:ext cx="1368425" cy="574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 smtClean="0">
                <a:ea typeface="ＭＳ Ｐゴシック" pitchFamily="-41" charset="-128"/>
              </a:rPr>
              <a:t>Gerente de </a:t>
            </a:r>
            <a:r>
              <a:rPr lang="pt-BR" sz="1000" kern="0" dirty="0">
                <a:ea typeface="ＭＳ Ｐゴシック" pitchFamily="-41" charset="-128"/>
              </a:rPr>
              <a:t>projetos</a:t>
            </a:r>
          </a:p>
        </p:txBody>
      </p:sp>
      <p:sp>
        <p:nvSpPr>
          <p:cNvPr id="44" name="Retângulo 43"/>
          <p:cNvSpPr/>
          <p:nvPr/>
        </p:nvSpPr>
        <p:spPr bwMode="auto">
          <a:xfrm>
            <a:off x="2699519" y="5100638"/>
            <a:ext cx="1368425" cy="574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>
                <a:ea typeface="ＭＳ Ｐゴシック" pitchFamily="-41" charset="-128"/>
              </a:rPr>
              <a:t>Coordenador de atendimento</a:t>
            </a:r>
          </a:p>
        </p:txBody>
      </p:sp>
      <p:sp>
        <p:nvSpPr>
          <p:cNvPr id="45" name="Retângulo 44"/>
          <p:cNvSpPr/>
          <p:nvPr/>
        </p:nvSpPr>
        <p:spPr bwMode="auto">
          <a:xfrm>
            <a:off x="1907704" y="2867025"/>
            <a:ext cx="1368425" cy="576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b="1" kern="0" dirty="0">
                <a:solidFill>
                  <a:sysClr val="window" lastClr="FFFFFF"/>
                </a:solidFill>
                <a:ea typeface="ＭＳ Ｐゴシック" pitchFamily="-41" charset="-128"/>
              </a:rPr>
              <a:t>Gerente </a:t>
            </a:r>
            <a:r>
              <a:rPr lang="pt-BR" sz="1000" b="1" kern="0" dirty="0" smtClean="0">
                <a:solidFill>
                  <a:sysClr val="window" lastClr="FFFFFF"/>
                </a:solidFill>
                <a:ea typeface="ＭＳ Ｐゴシック" pitchFamily="-41" charset="-128"/>
              </a:rPr>
              <a:t>da Operação</a:t>
            </a:r>
            <a:endParaRPr lang="pt-BR" sz="1000" b="1" kern="0" dirty="0">
              <a:solidFill>
                <a:sysClr val="window" lastClr="FFFFFF"/>
              </a:solidFill>
              <a:ea typeface="ＭＳ Ｐゴシック" pitchFamily="-41" charset="-128"/>
            </a:endParaRPr>
          </a:p>
        </p:txBody>
      </p:sp>
      <p:sp>
        <p:nvSpPr>
          <p:cNvPr id="46" name="Retângulo 45"/>
          <p:cNvSpPr/>
          <p:nvPr/>
        </p:nvSpPr>
        <p:spPr bwMode="auto">
          <a:xfrm>
            <a:off x="1907431" y="1716088"/>
            <a:ext cx="1368425" cy="57626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10144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b="1" kern="0" dirty="0" smtClean="0">
                <a:solidFill>
                  <a:sysClr val="window" lastClr="FFFFFF"/>
                </a:solidFill>
                <a:ea typeface="ＭＳ Ｐゴシック" pitchFamily="-41" charset="-128"/>
              </a:rPr>
              <a:t>Gerente do Contrato</a:t>
            </a:r>
            <a:endParaRPr lang="pt-BR" sz="1000" b="1" kern="0" dirty="0">
              <a:solidFill>
                <a:sysClr val="window" lastClr="FFFFFF"/>
              </a:solidFill>
              <a:ea typeface="ＭＳ Ｐゴシック" pitchFamily="-41" charset="-128"/>
            </a:endParaRPr>
          </a:p>
        </p:txBody>
      </p:sp>
      <p:sp>
        <p:nvSpPr>
          <p:cNvPr id="47" name="Retângulo 46"/>
          <p:cNvSpPr/>
          <p:nvPr/>
        </p:nvSpPr>
        <p:spPr bwMode="auto">
          <a:xfrm>
            <a:off x="827584" y="3948113"/>
            <a:ext cx="1368425" cy="5762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 smtClean="0">
                <a:ea typeface="ＭＳ Ｐゴシック" pitchFamily="-41" charset="-128"/>
              </a:rPr>
              <a:t>Governança</a:t>
            </a:r>
            <a:endParaRPr lang="pt-BR" sz="1000" kern="0" dirty="0">
              <a:ea typeface="ＭＳ Ｐゴシック" pitchFamily="-41" charset="-128"/>
            </a:endParaRPr>
          </a:p>
        </p:txBody>
      </p:sp>
      <p:sp>
        <p:nvSpPr>
          <p:cNvPr id="48" name="Retângulo 47"/>
          <p:cNvSpPr/>
          <p:nvPr/>
        </p:nvSpPr>
        <p:spPr bwMode="auto">
          <a:xfrm>
            <a:off x="2843709" y="3948113"/>
            <a:ext cx="1368425" cy="5762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>
                <a:ea typeface="ＭＳ Ｐゴシック" pitchFamily="-41" charset="-128"/>
              </a:rPr>
              <a:t>Qualidade</a:t>
            </a:r>
          </a:p>
        </p:txBody>
      </p:sp>
      <p:cxnSp>
        <p:nvCxnSpPr>
          <p:cNvPr id="49" name="Conector angulado 3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16200000" flipH="1">
            <a:off x="2304443" y="2579550"/>
            <a:ext cx="574675" cy="27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Conector reto 38"/>
          <p:cNvCxnSpPr>
            <a:cxnSpLocks noChangeShapeType="1"/>
            <a:stCxn id="47" idx="3"/>
            <a:endCxn id="48" idx="1"/>
          </p:cNvCxnSpPr>
          <p:nvPr/>
        </p:nvCxnSpPr>
        <p:spPr bwMode="auto">
          <a:xfrm>
            <a:off x="2196009" y="4236244"/>
            <a:ext cx="647700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tângulo 50"/>
          <p:cNvSpPr/>
          <p:nvPr/>
        </p:nvSpPr>
        <p:spPr bwMode="auto">
          <a:xfrm>
            <a:off x="6838950" y="2867025"/>
            <a:ext cx="1368425" cy="576263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b="1" kern="0" dirty="0">
                <a:ea typeface="ＭＳ Ｐゴシック" pitchFamily="-41" charset="-128"/>
              </a:rPr>
              <a:t>Gerente de Sistemas</a:t>
            </a:r>
          </a:p>
        </p:txBody>
      </p:sp>
      <p:sp>
        <p:nvSpPr>
          <p:cNvPr id="52" name="Retângulo 51"/>
          <p:cNvSpPr/>
          <p:nvPr/>
        </p:nvSpPr>
        <p:spPr bwMode="auto">
          <a:xfrm>
            <a:off x="6838950" y="1716088"/>
            <a:ext cx="1368425" cy="576262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b="1" kern="0" dirty="0" smtClean="0">
                <a:solidFill>
                  <a:sysClr val="window" lastClr="FFFFFF"/>
                </a:solidFill>
                <a:ea typeface="ＭＳ Ｐゴシック" pitchFamily="-41" charset="-128"/>
              </a:rPr>
              <a:t>Diretoria</a:t>
            </a:r>
            <a:endParaRPr lang="pt-BR" sz="1000" b="1" kern="0" dirty="0">
              <a:solidFill>
                <a:sysClr val="window" lastClr="FFFFFF"/>
              </a:solidFill>
              <a:ea typeface="ＭＳ Ｐゴシック" pitchFamily="-41" charset="-128"/>
            </a:endParaRPr>
          </a:p>
        </p:txBody>
      </p:sp>
      <p:cxnSp>
        <p:nvCxnSpPr>
          <p:cNvPr id="53" name="Conector angulado 42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7234237" y="2579688"/>
            <a:ext cx="576263" cy="15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CaixaDeTexto 53"/>
          <p:cNvSpPr txBox="1"/>
          <p:nvPr/>
        </p:nvSpPr>
        <p:spPr>
          <a:xfrm>
            <a:off x="4787702" y="3861048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de </a:t>
            </a:r>
            <a:r>
              <a:rPr lang="pt-BR" dirty="0" smtClean="0"/>
              <a:t>Qualidade</a:t>
            </a:r>
          </a:p>
          <a:p>
            <a:pPr algn="ctr"/>
            <a:r>
              <a:rPr lang="pt-BR" sz="1200" b="0" dirty="0" smtClean="0"/>
              <a:t>Garante </a:t>
            </a:r>
            <a:r>
              <a:rPr lang="pt-BR" sz="1200" b="0" dirty="0"/>
              <a:t>a melhoria </a:t>
            </a:r>
            <a:r>
              <a:rPr lang="pt-BR" sz="1200" b="0" dirty="0" smtClean="0"/>
              <a:t>contínua</a:t>
            </a:r>
          </a:p>
          <a:p>
            <a:pPr algn="ctr"/>
            <a:r>
              <a:rPr lang="pt-BR" sz="1100" b="0" dirty="0" smtClean="0"/>
              <a:t>Governança</a:t>
            </a:r>
            <a:r>
              <a:rPr lang="pt-BR" sz="1100" b="0" dirty="0"/>
              <a:t>, Processos, Metodologia e Nível de </a:t>
            </a:r>
            <a:r>
              <a:rPr lang="pt-BR" sz="1100" b="0" dirty="0" smtClean="0"/>
              <a:t>Serviço</a:t>
            </a:r>
            <a:endParaRPr lang="pt-BR" sz="1100" b="0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4787702" y="5013176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Tecnológico</a:t>
            </a:r>
            <a:endParaRPr lang="pt-BR" dirty="0" smtClean="0"/>
          </a:p>
          <a:p>
            <a:pPr algn="ctr"/>
            <a:r>
              <a:rPr lang="pt-BR" sz="1200" b="0" dirty="0"/>
              <a:t>Avalia e sugere novas tecnologias e </a:t>
            </a:r>
            <a:r>
              <a:rPr lang="pt-BR" sz="1200" b="0" dirty="0" smtClean="0"/>
              <a:t>processos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2987502" y="2780928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</a:t>
            </a:r>
            <a:r>
              <a:rPr lang="pt-BR" dirty="0" smtClean="0"/>
              <a:t>Gerencial</a:t>
            </a:r>
          </a:p>
          <a:p>
            <a:pPr algn="ctr">
              <a:spcAft>
                <a:spcPts val="600"/>
              </a:spcAft>
            </a:pPr>
            <a:r>
              <a:rPr lang="pt-BR" sz="1200" b="0" dirty="0" smtClean="0"/>
              <a:t>Avalia </a:t>
            </a:r>
            <a:r>
              <a:rPr lang="pt-BR" sz="1200" b="0" dirty="0"/>
              <a:t>a evolução dos serviços prestados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3007652" y="1628800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</a:t>
            </a:r>
            <a:r>
              <a:rPr lang="pt-BR" dirty="0" smtClean="0"/>
              <a:t>Diretivo</a:t>
            </a:r>
          </a:p>
          <a:p>
            <a:pPr algn="ctr">
              <a:spcAft>
                <a:spcPts val="600"/>
              </a:spcAft>
            </a:pPr>
            <a:r>
              <a:rPr lang="pt-BR" sz="1200" b="0" dirty="0" smtClean="0"/>
              <a:t>Avalia </a:t>
            </a:r>
            <a:r>
              <a:rPr lang="pt-BR" sz="1200" b="0" dirty="0"/>
              <a:t>a </a:t>
            </a:r>
            <a:r>
              <a:rPr lang="pt-BR" sz="1200" b="0" dirty="0" smtClean="0"/>
              <a:t>aprova mudanças contratuais</a:t>
            </a:r>
            <a:endParaRPr lang="pt-BR" sz="1200" b="0" dirty="0"/>
          </a:p>
        </p:txBody>
      </p:sp>
      <p:cxnSp>
        <p:nvCxnSpPr>
          <p:cNvPr id="58" name="Conector angulado 57"/>
          <p:cNvCxnSpPr>
            <a:stCxn id="45" idx="2"/>
            <a:endCxn id="43" idx="0"/>
          </p:cNvCxnSpPr>
          <p:nvPr/>
        </p:nvCxnSpPr>
        <p:spPr>
          <a:xfrm rot="5400000">
            <a:off x="1439219" y="3947940"/>
            <a:ext cx="1657350" cy="648047"/>
          </a:xfrm>
          <a:prstGeom prst="bentConnector3">
            <a:avLst>
              <a:gd name="adj1" fmla="val 86233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/>
          <p:cNvCxnSpPr>
            <a:stCxn id="45" idx="2"/>
            <a:endCxn id="44" idx="0"/>
          </p:cNvCxnSpPr>
          <p:nvPr/>
        </p:nvCxnSpPr>
        <p:spPr>
          <a:xfrm rot="16200000" flipH="1">
            <a:off x="2159149" y="3876055"/>
            <a:ext cx="1657350" cy="791815"/>
          </a:xfrm>
          <a:prstGeom prst="bentConnector3">
            <a:avLst>
              <a:gd name="adj1" fmla="val 86233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do 59"/>
          <p:cNvCxnSpPr>
            <a:stCxn id="45" idx="2"/>
          </p:cNvCxnSpPr>
          <p:nvPr/>
        </p:nvCxnSpPr>
        <p:spPr>
          <a:xfrm rot="16200000" flipH="1">
            <a:off x="2195439" y="3839765"/>
            <a:ext cx="792956" cy="1"/>
          </a:xfrm>
          <a:prstGeom prst="bentConnector3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m 33" descr="Descrição: Logo_SondaIT_20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80" y="1268759"/>
            <a:ext cx="987552" cy="306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70973"/>
            <a:ext cx="1445696" cy="297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ítulo 1"/>
          <p:cNvSpPr txBox="1">
            <a:spLocks/>
          </p:cNvSpPr>
          <p:nvPr/>
        </p:nvSpPr>
        <p:spPr>
          <a:xfrm>
            <a:off x="457200" y="274638"/>
            <a:ext cx="8229600" cy="44752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dirty="0"/>
              <a:t>Atacado (Banco Votorantim) - Análise dos Dados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0" y="722158"/>
            <a:ext cx="9828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100" dirty="0">
                <a:solidFill>
                  <a:srgbClr val="FF0000"/>
                </a:solidFill>
              </a:rPr>
              <a:t>Deixar claro que a estimativa de absorção de serviço é baseada no mapa de sistema disponibilizado nos anexos da </a:t>
            </a:r>
            <a:r>
              <a:rPr lang="pt-BR" sz="1100" dirty="0" smtClean="0">
                <a:solidFill>
                  <a:srgbClr val="FF0000"/>
                </a:solidFill>
              </a:rPr>
              <a:t>RFP – Analise de </a:t>
            </a:r>
            <a:r>
              <a:rPr lang="pt-BR" sz="1100" dirty="0" err="1" smtClean="0">
                <a:solidFill>
                  <a:srgbClr val="FF0000"/>
                </a:solidFill>
              </a:rPr>
              <a:t>Price</a:t>
            </a:r>
            <a:r>
              <a:rPr lang="pt-BR" sz="1100" dirty="0" smtClean="0">
                <a:solidFill>
                  <a:srgbClr val="FF0000"/>
                </a:solidFill>
              </a:rPr>
              <a:t>.... </a:t>
            </a:r>
          </a:p>
          <a:p>
            <a:pPr lvl="0"/>
            <a:endParaRPr lang="pt-B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45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51" grpId="0" animBg="1"/>
      <p:bldP spid="54" grpId="0"/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52" y="3484414"/>
            <a:ext cx="1439862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7"/>
          <p:cNvSpPr txBox="1"/>
          <p:nvPr/>
        </p:nvSpPr>
        <p:spPr>
          <a:xfrm>
            <a:off x="404514" y="3195489"/>
            <a:ext cx="95250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accent4"/>
                </a:solidFill>
              </a:rPr>
              <a:t>Usuários</a:t>
            </a:r>
          </a:p>
        </p:txBody>
      </p:sp>
      <p:sp>
        <p:nvSpPr>
          <p:cNvPr id="13" name="Rectangle 31"/>
          <p:cNvSpPr/>
          <p:nvPr/>
        </p:nvSpPr>
        <p:spPr>
          <a:xfrm>
            <a:off x="107504" y="6459686"/>
            <a:ext cx="360363" cy="288925"/>
          </a:xfrm>
          <a:prstGeom prst="rect">
            <a:avLst/>
          </a:prstGeom>
          <a:solidFill>
            <a:srgbClr val="FFCE3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" name="TextBox 32"/>
          <p:cNvSpPr txBox="1">
            <a:spLocks noChangeArrowheads="1"/>
          </p:cNvSpPr>
          <p:nvPr/>
        </p:nvSpPr>
        <p:spPr bwMode="auto">
          <a:xfrm>
            <a:off x="179512" y="6453336"/>
            <a:ext cx="20203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1400" dirty="0" smtClean="0"/>
              <a:t>Escopo (TO BE)</a:t>
            </a:r>
            <a:endParaRPr lang="pt-BR" sz="1400" dirty="0"/>
          </a:p>
        </p:txBody>
      </p:sp>
      <p:pic>
        <p:nvPicPr>
          <p:cNvPr id="15" name="Picture 10" descr="http://www.criaremail.org/images/criar-email.gif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452" y="4150023"/>
            <a:ext cx="72072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2" descr="http://www.informeipiau.com.br/wp-content/uploads/telefone-fixo.gif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23618" y="4944144"/>
            <a:ext cx="576262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1357014" y="2792033"/>
            <a:ext cx="9302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1400" dirty="0"/>
              <a:t>Abertura </a:t>
            </a:r>
          </a:p>
          <a:p>
            <a:pPr algn="ctr"/>
            <a:r>
              <a:rPr lang="pt-BR" sz="1400" dirty="0"/>
              <a:t>chamados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40" y="3447107"/>
            <a:ext cx="657012" cy="492125"/>
          </a:xfrm>
          <a:prstGeom prst="rect">
            <a:avLst/>
          </a:prstGeom>
        </p:spPr>
      </p:pic>
      <p:sp>
        <p:nvSpPr>
          <p:cNvPr id="19" name="Seta para a esquerda e para a direita 18"/>
          <p:cNvSpPr/>
          <p:nvPr/>
        </p:nvSpPr>
        <p:spPr>
          <a:xfrm>
            <a:off x="1476670" y="3985570"/>
            <a:ext cx="799508" cy="1635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19"/>
          <p:cNvGrpSpPr/>
          <p:nvPr/>
        </p:nvGrpSpPr>
        <p:grpSpPr>
          <a:xfrm>
            <a:off x="7092652" y="2631927"/>
            <a:ext cx="1871662" cy="3689132"/>
            <a:chOff x="7272338" y="1928813"/>
            <a:chExt cx="1871662" cy="3689132"/>
          </a:xfrm>
        </p:grpSpPr>
        <p:pic>
          <p:nvPicPr>
            <p:cNvPr id="21" name="Picture 7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29338" y="2236788"/>
              <a:ext cx="1635125" cy="1120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>
              <a:off x="7761138" y="1928813"/>
              <a:ext cx="7239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1200" b="1" dirty="0">
                  <a:solidFill>
                    <a:srgbClr val="7030A0"/>
                  </a:solidFill>
                  <a:cs typeface="Arial" charset="0"/>
                </a:rPr>
                <a:t>Nível 2 </a:t>
              </a:r>
            </a:p>
          </p:txBody>
        </p:sp>
        <p:pic>
          <p:nvPicPr>
            <p:cNvPr id="23" name="Picture 21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272338" y="4371757"/>
              <a:ext cx="1871662" cy="1246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Seta para cima e para baixo 23"/>
            <p:cNvSpPr/>
            <p:nvPr/>
          </p:nvSpPr>
          <p:spPr>
            <a:xfrm>
              <a:off x="8028384" y="3425028"/>
              <a:ext cx="179785" cy="460773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2280939" y="1976207"/>
            <a:ext cx="4764213" cy="4828457"/>
            <a:chOff x="2460625" y="1273093"/>
            <a:chExt cx="4764213" cy="4828457"/>
          </a:xfrm>
        </p:grpSpPr>
        <p:sp>
          <p:nvSpPr>
            <p:cNvPr id="26" name="Rectangle 12"/>
            <p:cNvSpPr/>
            <p:nvPr/>
          </p:nvSpPr>
          <p:spPr>
            <a:xfrm>
              <a:off x="4591768" y="1680071"/>
              <a:ext cx="2441451" cy="4417242"/>
            </a:xfrm>
            <a:prstGeom prst="rect">
              <a:avLst/>
            </a:prstGeom>
            <a:solidFill>
              <a:srgbClr val="FFCE33"/>
            </a:solidFill>
            <a:ln w="6350" cmpd="sng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7" name="Rectangle 12"/>
            <p:cNvSpPr/>
            <p:nvPr/>
          </p:nvSpPr>
          <p:spPr>
            <a:xfrm>
              <a:off x="2460625" y="1681955"/>
              <a:ext cx="2054479" cy="4415357"/>
            </a:xfrm>
            <a:prstGeom prst="rect">
              <a:avLst/>
            </a:prstGeom>
            <a:noFill/>
            <a:ln w="6350" cmpd="sng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8" name="TextBox 13"/>
            <p:cNvSpPr txBox="1"/>
            <p:nvPr/>
          </p:nvSpPr>
          <p:spPr>
            <a:xfrm>
              <a:off x="2466975" y="1273093"/>
              <a:ext cx="4566243" cy="354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b="1" dirty="0" smtClean="0">
                  <a:solidFill>
                    <a:schemeClr val="accent4"/>
                  </a:solidFill>
                </a:rPr>
                <a:t>Service Desk</a:t>
              </a:r>
              <a:endParaRPr lang="pt-BR" b="1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14"/>
            <p:cNvSpPr txBox="1">
              <a:spLocks noChangeArrowheads="1"/>
            </p:cNvSpPr>
            <p:nvPr/>
          </p:nvSpPr>
          <p:spPr bwMode="auto">
            <a:xfrm>
              <a:off x="2548404" y="3802063"/>
              <a:ext cx="1624556" cy="12772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pt-BR" sz="1100" dirty="0" smtClean="0">
                  <a:latin typeface="Arial Narrow" panose="020B0606020202030204" pitchFamily="34" charset="0"/>
                </a:rPr>
                <a:t>Registro e/ou </a:t>
              </a:r>
              <a:r>
                <a:rPr lang="pt-BR" sz="1050" dirty="0" smtClean="0">
                  <a:latin typeface="Arial Narrow" panose="020B0606020202030204" pitchFamily="34" charset="0"/>
                </a:rPr>
                <a:t>Resolução</a:t>
              </a:r>
              <a:r>
                <a:rPr lang="pt-BR" sz="1100" dirty="0" smtClean="0">
                  <a:latin typeface="Arial Narrow" panose="020B0606020202030204" pitchFamily="34" charset="0"/>
                </a:rPr>
                <a:t>  dos Chamados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pt-BR" sz="1100" dirty="0" smtClean="0">
                  <a:latin typeface="Arial Narrow" panose="020B0606020202030204" pitchFamily="34" charset="0"/>
                </a:rPr>
                <a:t>Acionamento Sobreaviso N2	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pt-BR" sz="1100" dirty="0" err="1" smtClean="0">
                  <a:latin typeface="Arial Narrow" panose="020B0606020202030204" pitchFamily="34" charset="0"/>
                </a:rPr>
                <a:t>Dispatcher</a:t>
              </a:r>
              <a:endParaRPr lang="pt-BR" sz="1100" dirty="0">
                <a:latin typeface="Arial Narrow" panose="020B0606020202030204" pitchFamily="34" charset="0"/>
              </a:endParaRPr>
            </a:p>
          </p:txBody>
        </p:sp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>
              <a:off x="5097013" y="1710281"/>
              <a:ext cx="131497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1200" b="1" dirty="0">
                  <a:solidFill>
                    <a:srgbClr val="7030A0"/>
                  </a:solidFill>
                  <a:cs typeface="Arial" charset="0"/>
                </a:rPr>
                <a:t>Nível </a:t>
              </a:r>
              <a:r>
                <a:rPr lang="pt-BR" sz="1200" b="1" dirty="0" smtClean="0">
                  <a:solidFill>
                    <a:srgbClr val="7030A0"/>
                  </a:solidFill>
                  <a:cs typeface="Arial" charset="0"/>
                </a:rPr>
                <a:t>1 Funcional </a:t>
              </a:r>
            </a:p>
          </p:txBody>
        </p:sp>
        <p:sp>
          <p:nvSpPr>
            <p:cNvPr id="31" name="TextBox 17"/>
            <p:cNvSpPr txBox="1">
              <a:spLocks noChangeArrowheads="1"/>
            </p:cNvSpPr>
            <p:nvPr/>
          </p:nvSpPr>
          <p:spPr bwMode="auto">
            <a:xfrm>
              <a:off x="4777223" y="3208450"/>
              <a:ext cx="2087562" cy="2893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BR" sz="1400" dirty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Recebe chamados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BR" sz="1400" dirty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Classifica chamados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BR" sz="1400" dirty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Atende </a:t>
              </a:r>
              <a:r>
                <a:rPr lang="pt-BR" sz="1400" dirty="0" smtClean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e/ou resolve chamados </a:t>
              </a:r>
              <a:r>
                <a:rPr lang="pt-BR" sz="1400" dirty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simples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BR" sz="1400" dirty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Encaminha chamados para 2º n</a:t>
              </a:r>
              <a:r>
                <a:rPr lang="pt-BR" sz="1400" dirty="0" smtClean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ível</a:t>
              </a:r>
              <a:endParaRPr lang="pt-BR" sz="1400" dirty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BR" sz="1400" dirty="0" smtClean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Acompanhamento </a:t>
              </a:r>
              <a:r>
                <a:rPr lang="pt-BR" sz="1400" dirty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do chamado (</a:t>
              </a:r>
              <a:r>
                <a:rPr lang="pt-BR" sz="1400" i="1" dirty="0" err="1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tracking</a:t>
              </a:r>
              <a:r>
                <a:rPr lang="pt-BR" sz="1400" dirty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)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BR" sz="1400" dirty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Apuramento e </a:t>
              </a:r>
              <a:r>
                <a:rPr lang="pt-BR" sz="1400" i="1" dirty="0" err="1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reports</a:t>
              </a:r>
              <a:r>
                <a:rPr lang="pt-BR" sz="1400" dirty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 de SLA e </a:t>
              </a:r>
              <a:r>
                <a:rPr lang="pt-BR" sz="1400" dirty="0" smtClean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ANO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BR" sz="1400" dirty="0" smtClean="0">
                  <a:solidFill>
                    <a:srgbClr val="000000"/>
                  </a:solidFill>
                  <a:latin typeface="Arial Narrow" panose="020B0606020202030204" pitchFamily="34" charset="0"/>
                  <a:cs typeface="Arial" charset="0"/>
                </a:rPr>
                <a:t>Atualização da Base de Conhecimento</a:t>
              </a:r>
              <a:endParaRPr lang="pt-BR" sz="1400" dirty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endParaRPr lang="pt-BR" sz="1400" dirty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endParaRPr>
            </a:p>
          </p:txBody>
        </p:sp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404" y="2497138"/>
              <a:ext cx="1624556" cy="1245493"/>
            </a:xfrm>
            <a:prstGeom prst="rect">
              <a:avLst/>
            </a:prstGeom>
          </p:spPr>
        </p:pic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>
              <a:off x="2902992" y="1723584"/>
              <a:ext cx="72327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1200" b="1" dirty="0" err="1" smtClean="0">
                  <a:solidFill>
                    <a:srgbClr val="7030A0"/>
                  </a:solidFill>
                  <a:cs typeface="Arial" charset="0"/>
                </a:rPr>
                <a:t>Nivel</a:t>
              </a:r>
              <a:r>
                <a:rPr lang="pt-BR" sz="1200" b="1" dirty="0" smtClean="0">
                  <a:solidFill>
                    <a:srgbClr val="7030A0"/>
                  </a:solidFill>
                  <a:cs typeface="Arial" charset="0"/>
                </a:rPr>
                <a:t> 1 </a:t>
              </a:r>
              <a:endParaRPr lang="pt-BR" sz="1200" b="1" dirty="0">
                <a:solidFill>
                  <a:srgbClr val="7030A0"/>
                </a:solidFill>
                <a:cs typeface="Arial" charset="0"/>
              </a:endParaRPr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671" y="2057963"/>
              <a:ext cx="2004611" cy="1106488"/>
            </a:xfrm>
            <a:prstGeom prst="rect">
              <a:avLst/>
            </a:prstGeom>
          </p:spPr>
        </p:pic>
        <p:sp>
          <p:nvSpPr>
            <p:cNvPr id="35" name="Seta para a esquerda e para a direita 34"/>
            <p:cNvSpPr/>
            <p:nvPr/>
          </p:nvSpPr>
          <p:spPr>
            <a:xfrm>
              <a:off x="4319638" y="3266279"/>
              <a:ext cx="504056" cy="26669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Seta para a esquerda e para a direita 35"/>
            <p:cNvSpPr/>
            <p:nvPr/>
          </p:nvSpPr>
          <p:spPr>
            <a:xfrm>
              <a:off x="6911926" y="2956374"/>
              <a:ext cx="312912" cy="16351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8" name="Rectangle 12"/>
          <p:cNvSpPr/>
          <p:nvPr/>
        </p:nvSpPr>
        <p:spPr>
          <a:xfrm>
            <a:off x="6948264" y="2390626"/>
            <a:ext cx="2054479" cy="4409801"/>
          </a:xfrm>
          <a:prstGeom prst="rect">
            <a:avLst/>
          </a:prstGeom>
          <a:noFill/>
          <a:ln w="635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grpSp>
        <p:nvGrpSpPr>
          <p:cNvPr id="39" name="Grupo 38"/>
          <p:cNvGrpSpPr/>
          <p:nvPr/>
        </p:nvGrpSpPr>
        <p:grpSpPr>
          <a:xfrm>
            <a:off x="880764" y="1264781"/>
            <a:ext cx="7435652" cy="2002716"/>
            <a:chOff x="1060450" y="561667"/>
            <a:chExt cx="7435652" cy="2002716"/>
          </a:xfrm>
        </p:grpSpPr>
        <p:cxnSp>
          <p:nvCxnSpPr>
            <p:cNvPr id="40" name="Conector angulado 39"/>
            <p:cNvCxnSpPr>
              <a:stCxn id="11" idx="0"/>
              <a:endCxn id="22" idx="0"/>
            </p:cNvCxnSpPr>
            <p:nvPr/>
          </p:nvCxnSpPr>
          <p:spPr>
            <a:xfrm rot="5400000" flipH="1" flipV="1">
              <a:off x="4309988" y="-1248717"/>
              <a:ext cx="563562" cy="7062638"/>
            </a:xfrm>
            <a:prstGeom prst="bentConnector3">
              <a:avLst>
                <a:gd name="adj1" fmla="val 39779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41" name="Imagem 4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35" y="561667"/>
              <a:ext cx="796067" cy="796067"/>
            </a:xfrm>
            <a:prstGeom prst="rect">
              <a:avLst/>
            </a:prstGeom>
          </p:spPr>
        </p:pic>
      </p:grpSp>
      <p:cxnSp>
        <p:nvCxnSpPr>
          <p:cNvPr id="42" name="Conector angulado 41"/>
          <p:cNvCxnSpPr>
            <a:endCxn id="27" idx="0"/>
          </p:cNvCxnSpPr>
          <p:nvPr/>
        </p:nvCxnSpPr>
        <p:spPr>
          <a:xfrm flipV="1">
            <a:off x="1189696" y="2385069"/>
            <a:ext cx="2118483" cy="882430"/>
          </a:xfrm>
          <a:prstGeom prst="bentConnector4">
            <a:avLst>
              <a:gd name="adj1" fmla="val 1651"/>
              <a:gd name="adj2" fmla="val 135326"/>
            </a:avLst>
          </a:prstGeom>
          <a:ln>
            <a:solidFill>
              <a:schemeClr val="tx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angulado 42"/>
          <p:cNvCxnSpPr>
            <a:endCxn id="26" idx="0"/>
          </p:cNvCxnSpPr>
          <p:nvPr/>
        </p:nvCxnSpPr>
        <p:spPr>
          <a:xfrm flipV="1">
            <a:off x="1342096" y="2383185"/>
            <a:ext cx="4290712" cy="1036713"/>
          </a:xfrm>
          <a:prstGeom prst="bentConnector4">
            <a:avLst>
              <a:gd name="adj1" fmla="val -2973"/>
              <a:gd name="adj2" fmla="val 179324"/>
            </a:avLst>
          </a:prstGeom>
          <a:ln>
            <a:solidFill>
              <a:schemeClr val="tx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1382848" y="1700808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chemeClr val="accent6">
                    <a:lumMod val="75000"/>
                  </a:schemeClr>
                </a:solidFill>
              </a:rPr>
              <a:t>Disque 3 (Microinformática)</a:t>
            </a:r>
            <a:endParaRPr lang="pt-B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3372966" y="1241945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solidFill>
                  <a:schemeClr val="accent6">
                    <a:lumMod val="75000"/>
                  </a:schemeClr>
                </a:solidFill>
              </a:rPr>
              <a:t>Disque 4 (Sistemas)</a:t>
            </a:r>
            <a:endParaRPr lang="pt-B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11"/>
          <p:cNvSpPr txBox="1">
            <a:spLocks noChangeArrowheads="1"/>
          </p:cNvSpPr>
          <p:nvPr/>
        </p:nvSpPr>
        <p:spPr bwMode="auto">
          <a:xfrm>
            <a:off x="7613553" y="4641701"/>
            <a:ext cx="67999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200" b="1" dirty="0">
                <a:solidFill>
                  <a:srgbClr val="7030A0"/>
                </a:solidFill>
                <a:cs typeface="Arial" charset="0"/>
              </a:rPr>
              <a:t>Nível </a:t>
            </a:r>
            <a:r>
              <a:rPr lang="pt-BR" sz="1200" b="1" dirty="0" smtClean="0">
                <a:solidFill>
                  <a:srgbClr val="7030A0"/>
                </a:solidFill>
                <a:cs typeface="Arial" charset="0"/>
              </a:rPr>
              <a:t>3</a:t>
            </a:r>
            <a:endParaRPr lang="pt-BR" sz="1200" b="1" dirty="0">
              <a:solidFill>
                <a:srgbClr val="7030A0"/>
              </a:solidFill>
              <a:cs typeface="Arial" charset="0"/>
            </a:endParaRPr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457200" y="274638"/>
            <a:ext cx="8229600" cy="44752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dirty="0" smtClean="0"/>
              <a:t>Solução Proposta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0" y="722158"/>
            <a:ext cx="9828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100" dirty="0" smtClean="0">
                <a:solidFill>
                  <a:srgbClr val="FF0000"/>
                </a:solidFill>
              </a:rPr>
              <a:t>Revisar Solução para N2 e N3</a:t>
            </a:r>
          </a:p>
          <a:p>
            <a:pPr lvl="0"/>
            <a:endParaRPr lang="pt-B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5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CDF7-3A0B-4FEF-83C9-9CE19F4FC216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pt-BR" sz="2800" kern="1200" dirty="0">
                <a:solidFill>
                  <a:schemeClr val="bg1"/>
                </a:solidFill>
                <a:latin typeface="+mj-lt"/>
              </a:rPr>
              <a:t>Plano de </a:t>
            </a:r>
            <a:r>
              <a:rPr lang="pt-BR" sz="2800" kern="1200" dirty="0" smtClean="0">
                <a:solidFill>
                  <a:schemeClr val="bg1"/>
                </a:solidFill>
                <a:latin typeface="+mj-lt"/>
              </a:rPr>
              <a:t>Transição</a:t>
            </a:r>
            <a:endParaRPr lang="pt-BR" sz="2800" kern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 descr="C:\Users\Fernando\AppData\Local\Microsoft\Windows\Temporary Internet Files\Content.IE5\I1QGPPYO\MP910221001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16277"/>
            <a:ext cx="4176464" cy="277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07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7521"/>
          </a:xfrm>
        </p:spPr>
        <p:txBody>
          <a:bodyPr/>
          <a:lstStyle/>
          <a:p>
            <a:r>
              <a:rPr lang="pt-BR" dirty="0" smtClean="0"/>
              <a:t>Transição: Estratégia da Implementação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-1022951" y="1539129"/>
            <a:ext cx="4175370" cy="4460761"/>
            <a:chOff x="-971522" y="863683"/>
            <a:chExt cx="4175370" cy="3544359"/>
          </a:xfrm>
        </p:grpSpPr>
        <p:sp>
          <p:nvSpPr>
            <p:cNvPr id="57" name="AutoShape 30"/>
            <p:cNvSpPr>
              <a:spLocks/>
            </p:cNvSpPr>
            <p:nvPr/>
          </p:nvSpPr>
          <p:spPr bwMode="auto">
            <a:xfrm rot="16200000">
              <a:off x="821645" y="140360"/>
              <a:ext cx="693106" cy="2139751"/>
            </a:xfrm>
            <a:prstGeom prst="rightBrace">
              <a:avLst>
                <a:gd name="adj1" fmla="val 83629"/>
                <a:gd name="adj2" fmla="val 5149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pt-BR" sz="10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Text Box 40"/>
            <p:cNvSpPr txBox="1">
              <a:spLocks noChangeArrowheads="1"/>
            </p:cNvSpPr>
            <p:nvPr/>
          </p:nvSpPr>
          <p:spPr bwMode="auto">
            <a:xfrm flipV="1">
              <a:off x="-971522" y="1299453"/>
              <a:ext cx="4175370" cy="59466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50" dirty="0">
                  <a:solidFill>
                    <a:prstClr val="black"/>
                  </a:solidFill>
                  <a:latin typeface="Calibri" panose="020F0502020204030204" pitchFamily="34" charset="0"/>
                </a:rPr>
                <a:t>Entendimento do </a:t>
              </a:r>
              <a:r>
                <a:rPr lang="pt-BR" sz="105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AS-IS e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5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Entrega Proposta de Solução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5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(Técnica &amp; Comercial)</a:t>
              </a:r>
              <a:endParaRPr lang="pt-BR" sz="105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" name="AutoShape 4" descr="60%"/>
            <p:cNvSpPr>
              <a:spLocks noChangeArrowheads="1"/>
            </p:cNvSpPr>
            <p:nvPr/>
          </p:nvSpPr>
          <p:spPr bwMode="auto">
            <a:xfrm>
              <a:off x="145083" y="1802340"/>
              <a:ext cx="2092990" cy="2605702"/>
            </a:xfrm>
            <a:prstGeom prst="roundRect">
              <a:avLst>
                <a:gd name="adj" fmla="val 9426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pt-BR" sz="10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AutoShape 5"/>
            <p:cNvSpPr>
              <a:spLocks noChangeArrowheads="1"/>
            </p:cNvSpPr>
            <p:nvPr/>
          </p:nvSpPr>
          <p:spPr bwMode="auto">
            <a:xfrm>
              <a:off x="159021" y="1849684"/>
              <a:ext cx="554159" cy="59725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Planejar</a:t>
              </a:r>
              <a:endParaRPr lang="pt-BR" sz="10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683568" y="2421204"/>
              <a:ext cx="690373" cy="59725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CTQ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Identificados</a:t>
              </a:r>
              <a:endParaRPr lang="pt-BR" sz="10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723759" y="3072842"/>
              <a:ext cx="752318" cy="59725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Questionário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&amp;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Entrevistas</a:t>
              </a:r>
              <a:endParaRPr lang="pt-BR" sz="10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3" name="AutoShape 5"/>
            <p:cNvSpPr>
              <a:spLocks noChangeArrowheads="1"/>
            </p:cNvSpPr>
            <p:nvPr/>
          </p:nvSpPr>
          <p:spPr bwMode="auto">
            <a:xfrm>
              <a:off x="158416" y="3736319"/>
              <a:ext cx="1342528" cy="59725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Gerenciamento de Riscos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&amp;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Análise de Gaps</a:t>
              </a:r>
              <a:endParaRPr lang="pt-BR" sz="10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AutoShape 5"/>
            <p:cNvSpPr>
              <a:spLocks noChangeArrowheads="1"/>
            </p:cNvSpPr>
            <p:nvPr/>
          </p:nvSpPr>
          <p:spPr bwMode="auto">
            <a:xfrm>
              <a:off x="1544189" y="1850020"/>
              <a:ext cx="651548" cy="2481173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Proposta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Técnica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&amp;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Comercial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pt-BR" sz="10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" name="Text Box 42"/>
          <p:cNvSpPr txBox="1">
            <a:spLocks noChangeArrowheads="1"/>
          </p:cNvSpPr>
          <p:nvPr/>
        </p:nvSpPr>
        <p:spPr bwMode="auto">
          <a:xfrm rot="10800000">
            <a:off x="5920720" y="1903890"/>
            <a:ext cx="1728788" cy="8223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200" dirty="0" smtClean="0">
                <a:solidFill>
                  <a:prstClr val="black"/>
                </a:solidFill>
                <a:latin typeface="Calibri"/>
              </a:rPr>
              <a:t>Medir </a:t>
            </a:r>
            <a:r>
              <a:rPr lang="pt-BR" sz="1200" dirty="0" err="1" smtClean="0">
                <a:solidFill>
                  <a:prstClr val="black"/>
                </a:solidFill>
                <a:latin typeface="Calibri"/>
              </a:rPr>
              <a:t>SLOs</a:t>
            </a:r>
            <a:r>
              <a:rPr lang="pt-BR" sz="1200" dirty="0" smtClean="0">
                <a:solidFill>
                  <a:prstClr val="black"/>
                </a:solidFill>
                <a:latin typeface="Calibri"/>
              </a:rPr>
              <a:t> 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200" dirty="0" smtClean="0">
                <a:solidFill>
                  <a:prstClr val="black"/>
                </a:solidFill>
                <a:latin typeface="Calibri"/>
              </a:rPr>
              <a:t>estabilizar processos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200" dirty="0" smtClean="0">
                <a:solidFill>
                  <a:prstClr val="black"/>
                </a:solidFill>
                <a:latin typeface="Calibri"/>
              </a:rPr>
              <a:t>,ferramentas 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200" dirty="0" smtClean="0">
                <a:solidFill>
                  <a:prstClr val="black"/>
                </a:solidFill>
                <a:latin typeface="Calibri"/>
              </a:rPr>
              <a:t>serviços</a:t>
            </a:r>
            <a:endParaRPr lang="pt-BR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 Box 43"/>
          <p:cNvSpPr txBox="1">
            <a:spLocks noChangeArrowheads="1"/>
          </p:cNvSpPr>
          <p:nvPr/>
        </p:nvSpPr>
        <p:spPr bwMode="auto">
          <a:xfrm rot="10800000">
            <a:off x="7452836" y="1905355"/>
            <a:ext cx="1728788" cy="8223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pt-BR" sz="1200" dirty="0" smtClean="0">
              <a:solidFill>
                <a:prstClr val="black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200" dirty="0" smtClean="0">
                <a:solidFill>
                  <a:prstClr val="black"/>
                </a:solidFill>
                <a:latin typeface="Calibri"/>
              </a:rPr>
              <a:t>Entrega dos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200" dirty="0" smtClean="0">
                <a:solidFill>
                  <a:prstClr val="black"/>
                </a:solidFill>
                <a:latin typeface="Calibri"/>
              </a:rPr>
              <a:t>serviços, </a:t>
            </a:r>
            <a:r>
              <a:rPr lang="pt-BR" sz="1200" dirty="0" err="1" smtClean="0">
                <a:solidFill>
                  <a:prstClr val="black"/>
                </a:solidFill>
                <a:latin typeface="Calibri"/>
              </a:rPr>
              <a:t>SLAs</a:t>
            </a:r>
            <a:r>
              <a:rPr lang="pt-BR" sz="1200" dirty="0" smtClean="0">
                <a:solidFill>
                  <a:prstClr val="black"/>
                </a:solidFill>
                <a:latin typeface="Calibri"/>
              </a:rPr>
              <a:t> e ganhos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200" dirty="0" smtClean="0">
                <a:solidFill>
                  <a:prstClr val="black"/>
                </a:solidFill>
                <a:latin typeface="Calibri"/>
              </a:rPr>
              <a:t>de produtividade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200" dirty="0" smtClean="0">
                <a:solidFill>
                  <a:prstClr val="black"/>
                </a:solidFill>
                <a:latin typeface="Calibri"/>
              </a:rPr>
              <a:t> </a:t>
            </a:r>
            <a:endParaRPr lang="pt-BR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3502207" y="810974"/>
            <a:ext cx="1211315" cy="766560"/>
            <a:chOff x="-406776" y="1438807"/>
            <a:chExt cx="2138610" cy="1207163"/>
          </a:xfrm>
        </p:grpSpPr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438807"/>
              <a:ext cx="1204253" cy="903190"/>
            </a:xfrm>
            <a:prstGeom prst="rect">
              <a:avLst/>
            </a:prstGeom>
          </p:spPr>
        </p:pic>
        <p:sp>
          <p:nvSpPr>
            <p:cNvPr id="56" name="Text Box 40"/>
            <p:cNvSpPr txBox="1">
              <a:spLocks noChangeArrowheads="1"/>
            </p:cNvSpPr>
            <p:nvPr/>
          </p:nvSpPr>
          <p:spPr bwMode="auto">
            <a:xfrm flipV="1">
              <a:off x="-406776" y="2198768"/>
              <a:ext cx="2138610" cy="44720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400" b="1" dirty="0" smtClean="0">
                  <a:solidFill>
                    <a:prstClr val="black"/>
                  </a:solidFill>
                  <a:latin typeface="Calibri"/>
                </a:rPr>
                <a:t>Transição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6165771" y="767612"/>
            <a:ext cx="1211315" cy="797183"/>
            <a:chOff x="3842264" y="130584"/>
            <a:chExt cx="2138610" cy="1255388"/>
          </a:xfrm>
        </p:grpSpPr>
        <p:pic>
          <p:nvPicPr>
            <p:cNvPr id="53" name="Imagem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130584"/>
              <a:ext cx="1417631" cy="1063223"/>
            </a:xfrm>
            <a:prstGeom prst="rect">
              <a:avLst/>
            </a:prstGeom>
          </p:spPr>
        </p:pic>
        <p:sp>
          <p:nvSpPr>
            <p:cNvPr id="54" name="Text Box 40"/>
            <p:cNvSpPr txBox="1">
              <a:spLocks noChangeArrowheads="1"/>
            </p:cNvSpPr>
            <p:nvPr/>
          </p:nvSpPr>
          <p:spPr bwMode="auto">
            <a:xfrm flipV="1">
              <a:off x="3842264" y="938770"/>
              <a:ext cx="2138610" cy="44720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400" b="1" dirty="0" smtClean="0">
                  <a:solidFill>
                    <a:prstClr val="black"/>
                  </a:solidFill>
                  <a:latin typeface="Calibri"/>
                </a:rPr>
                <a:t>Estabilização</a:t>
              </a:r>
              <a:endParaRPr lang="pt-BR" sz="1400" b="1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7709630" y="722159"/>
            <a:ext cx="1211315" cy="856940"/>
            <a:chOff x="4730616" y="125097"/>
            <a:chExt cx="2138610" cy="134949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125097"/>
              <a:ext cx="1252062" cy="1238785"/>
            </a:xfrm>
            <a:prstGeom prst="rect">
              <a:avLst/>
            </a:prstGeom>
          </p:spPr>
        </p:pic>
        <p:sp>
          <p:nvSpPr>
            <p:cNvPr id="52" name="Text Box 40"/>
            <p:cNvSpPr txBox="1">
              <a:spLocks noChangeArrowheads="1"/>
            </p:cNvSpPr>
            <p:nvPr/>
          </p:nvSpPr>
          <p:spPr bwMode="auto">
            <a:xfrm flipV="1">
              <a:off x="4730616" y="1027387"/>
              <a:ext cx="2138610" cy="44720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400" b="1" dirty="0" smtClean="0">
                  <a:solidFill>
                    <a:prstClr val="black"/>
                  </a:solidFill>
                  <a:latin typeface="Calibri"/>
                </a:rPr>
                <a:t>Operação</a:t>
              </a:r>
              <a:endParaRPr lang="pt-BR" sz="1400" b="1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534491" y="821091"/>
            <a:ext cx="1211315" cy="718038"/>
            <a:chOff x="-404048" y="376892"/>
            <a:chExt cx="2138610" cy="1130751"/>
          </a:xfrm>
        </p:grpSpPr>
        <p:pic>
          <p:nvPicPr>
            <p:cNvPr id="49" name="Imagem 4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1" y="376892"/>
              <a:ext cx="1126247" cy="797758"/>
            </a:xfrm>
            <a:prstGeom prst="rect">
              <a:avLst/>
            </a:prstGeom>
          </p:spPr>
        </p:pic>
        <p:sp>
          <p:nvSpPr>
            <p:cNvPr id="50" name="Text Box 40"/>
            <p:cNvSpPr txBox="1">
              <a:spLocks noChangeArrowheads="1"/>
            </p:cNvSpPr>
            <p:nvPr/>
          </p:nvSpPr>
          <p:spPr bwMode="auto">
            <a:xfrm flipV="1">
              <a:off x="-404048" y="1060441"/>
              <a:ext cx="2138610" cy="44720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pt-BR" sz="1400" b="1" dirty="0" err="1" smtClean="0">
                  <a:solidFill>
                    <a:prstClr val="black"/>
                  </a:solidFill>
                  <a:latin typeface="Calibri"/>
                </a:rPr>
                <a:t>Assessment</a:t>
              </a:r>
              <a:endParaRPr lang="pt-BR" sz="1400" b="1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AutoShape 30"/>
          <p:cNvSpPr>
            <a:spLocks/>
          </p:cNvSpPr>
          <p:nvPr/>
        </p:nvSpPr>
        <p:spPr bwMode="auto">
          <a:xfrm rot="16200000">
            <a:off x="3690054" y="140139"/>
            <a:ext cx="835623" cy="3710412"/>
          </a:xfrm>
          <a:prstGeom prst="rightBrace">
            <a:avLst>
              <a:gd name="adj1" fmla="val 83629"/>
              <a:gd name="adj2" fmla="val 5149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0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 flipV="1">
            <a:off x="2245810" y="2086940"/>
            <a:ext cx="3740957" cy="74841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50" dirty="0" smtClean="0">
                <a:solidFill>
                  <a:prstClr val="black"/>
                </a:solidFill>
                <a:latin typeface="Calibri"/>
              </a:rPr>
              <a:t>Aquisição conhecimento 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50" dirty="0" smtClean="0">
                <a:solidFill>
                  <a:prstClr val="black"/>
                </a:solidFill>
                <a:latin typeface="Calibri"/>
              </a:rPr>
              <a:t>Definição do Serviço</a:t>
            </a:r>
            <a:endParaRPr lang="pt-BR" sz="10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AutoShape 4" descr="60%"/>
          <p:cNvSpPr>
            <a:spLocks noChangeArrowheads="1"/>
          </p:cNvSpPr>
          <p:nvPr/>
        </p:nvSpPr>
        <p:spPr bwMode="auto">
          <a:xfrm>
            <a:off x="2218975" y="2722195"/>
            <a:ext cx="3763589" cy="3279412"/>
          </a:xfrm>
          <a:prstGeom prst="roundRect">
            <a:avLst>
              <a:gd name="adj" fmla="val 942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050">
              <a:solidFill>
                <a:prstClr val="black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2250402" y="3049967"/>
            <a:ext cx="648007" cy="2273187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Planejar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Realizar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pt-BR" sz="1000" b="1" dirty="0" smtClean="0">
              <a:solidFill>
                <a:prstClr val="white"/>
              </a:solidFill>
              <a:latin typeface="Calibri" panose="020F050202020403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u="sng" dirty="0" err="1" smtClean="0">
                <a:solidFill>
                  <a:prstClr val="white"/>
                </a:solidFill>
                <a:latin typeface="Calibri" panose="020F0502020204030204" pitchFamily="34" charset="0"/>
              </a:rPr>
              <a:t>Assessment</a:t>
            </a:r>
            <a:endParaRPr lang="pt-BR" sz="1000" b="1" u="sng" dirty="0" smtClean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2940574" y="3039583"/>
            <a:ext cx="1181992" cy="565510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Relatório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CTQ Workshop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267103" y="2726215"/>
            <a:ext cx="2360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Desenho do Serviço</a:t>
            </a:r>
            <a:endParaRPr lang="pt-BR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2940574" y="3900586"/>
            <a:ext cx="1181992" cy="565510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Relatório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err="1" smtClean="0">
                <a:solidFill>
                  <a:prstClr val="white"/>
                </a:solidFill>
                <a:latin typeface="Calibri" panose="020F0502020204030204" pitchFamily="34" charset="0"/>
              </a:rPr>
              <a:t>Due-Diligence</a:t>
            </a:r>
            <a:endParaRPr lang="pt-BR" sz="1000" b="1" dirty="0" smtClean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932317" y="4757644"/>
            <a:ext cx="1181992" cy="565510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Revisão de Estratégia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(Plano da Transição)</a:t>
            </a: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2267104" y="5413398"/>
            <a:ext cx="3695966" cy="41434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Gerenciamento da Transição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Plano da Transição             Mobilização de Equipe             Status </a:t>
            </a:r>
            <a:r>
              <a:rPr lang="pt-BR" sz="1000" b="1" dirty="0" err="1" smtClean="0">
                <a:solidFill>
                  <a:prstClr val="white"/>
                </a:solidFill>
                <a:latin typeface="Calibri" panose="020F0502020204030204" pitchFamily="34" charset="0"/>
              </a:rPr>
              <a:t>Report</a:t>
            </a:r>
            <a:endParaRPr lang="pt-BR" sz="10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cxnSp>
        <p:nvCxnSpPr>
          <p:cNvPr id="23" name="Conector reto 22"/>
          <p:cNvCxnSpPr/>
          <p:nvPr/>
        </p:nvCxnSpPr>
        <p:spPr>
          <a:xfrm>
            <a:off x="4165110" y="3018180"/>
            <a:ext cx="0" cy="2304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utoShape 23"/>
          <p:cNvSpPr>
            <a:spLocks noChangeArrowheads="1"/>
          </p:cNvSpPr>
          <p:nvPr/>
        </p:nvSpPr>
        <p:spPr bwMode="auto">
          <a:xfrm>
            <a:off x="4203293" y="3048488"/>
            <a:ext cx="813888" cy="459138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Sessões de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Contratação</a:t>
            </a:r>
            <a:endParaRPr lang="pt-BR" sz="10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4200625" y="3550653"/>
            <a:ext cx="1762445" cy="97864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Transferência de Conhecimento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(Relatório de KT)</a:t>
            </a:r>
            <a:endParaRPr lang="pt-BR" sz="10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4200625" y="4592164"/>
            <a:ext cx="1781939" cy="730990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Governança, Processos,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Ferramentas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(Modelo Operacional)</a:t>
            </a: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661521" y="4017954"/>
            <a:ext cx="1260124" cy="466132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Suporte Paralelo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(2</a:t>
            </a:r>
            <a:r>
              <a:rPr lang="pt-BR" sz="1000" b="1" baseline="30000" dirty="0" smtClean="0">
                <a:solidFill>
                  <a:prstClr val="white"/>
                </a:solidFill>
                <a:latin typeface="Calibri" panose="020F0502020204030204" pitchFamily="34" charset="0"/>
              </a:rPr>
              <a:t>º </a:t>
            </a: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e</a:t>
            </a:r>
            <a:r>
              <a:rPr lang="pt-BR" sz="1000" b="1" baseline="30000" dirty="0" smtClean="0">
                <a:solidFill>
                  <a:prstClr val="white"/>
                </a:solidFill>
                <a:latin typeface="Calibri" panose="020F0502020204030204" pitchFamily="34" charset="0"/>
              </a:rPr>
              <a:t> </a:t>
            </a: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 1</a:t>
            </a:r>
            <a:r>
              <a:rPr lang="pt-BR" sz="1000" b="1" baseline="30000" dirty="0" smtClean="0">
                <a:solidFill>
                  <a:prstClr val="white"/>
                </a:solidFill>
                <a:latin typeface="Calibri" panose="020F0502020204030204" pitchFamily="34" charset="0"/>
              </a:rPr>
              <a:t>º </a:t>
            </a: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Nível)</a:t>
            </a:r>
            <a:r>
              <a:rPr lang="pt-BR" sz="1000" b="1" baseline="30000" dirty="0" smtClean="0">
                <a:solidFill>
                  <a:prstClr val="white"/>
                </a:solidFill>
                <a:latin typeface="Calibri" panose="020F0502020204030204" pitchFamily="34" charset="0"/>
              </a:rPr>
              <a:t> </a:t>
            </a:r>
            <a:endParaRPr lang="pt-BR" sz="10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AutoShape 4" descr="60%"/>
          <p:cNvSpPr>
            <a:spLocks noChangeArrowheads="1"/>
          </p:cNvSpPr>
          <p:nvPr/>
        </p:nvSpPr>
        <p:spPr bwMode="auto">
          <a:xfrm>
            <a:off x="6022722" y="2726215"/>
            <a:ext cx="1497415" cy="3255320"/>
          </a:xfrm>
          <a:prstGeom prst="roundRect">
            <a:avLst>
              <a:gd name="adj" fmla="val 942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050">
              <a:solidFill>
                <a:prstClr val="black"/>
              </a:solidFill>
            </a:endParaRPr>
          </a:p>
        </p:txBody>
      </p:sp>
      <p:sp>
        <p:nvSpPr>
          <p:cNvPr id="29" name="AutoShape 4" descr="60%"/>
          <p:cNvSpPr>
            <a:spLocks noChangeArrowheads="1"/>
          </p:cNvSpPr>
          <p:nvPr/>
        </p:nvSpPr>
        <p:spPr bwMode="auto">
          <a:xfrm>
            <a:off x="7566581" y="2726215"/>
            <a:ext cx="1497415" cy="3255320"/>
          </a:xfrm>
          <a:prstGeom prst="roundRect">
            <a:avLst>
              <a:gd name="adj" fmla="val 942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050">
              <a:solidFill>
                <a:prstClr val="black"/>
              </a:solidFill>
            </a:endParaRPr>
          </a:p>
        </p:txBody>
      </p:sp>
      <p:sp>
        <p:nvSpPr>
          <p:cNvPr id="30" name="AutoShape 30"/>
          <p:cNvSpPr>
            <a:spLocks/>
          </p:cNvSpPr>
          <p:nvPr/>
        </p:nvSpPr>
        <p:spPr bwMode="auto">
          <a:xfrm rot="16200000">
            <a:off x="6301479" y="1220213"/>
            <a:ext cx="865327" cy="1503156"/>
          </a:xfrm>
          <a:prstGeom prst="rightBrace">
            <a:avLst>
              <a:gd name="adj1" fmla="val 83629"/>
              <a:gd name="adj2" fmla="val 5149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0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AutoShape 30"/>
          <p:cNvSpPr>
            <a:spLocks/>
          </p:cNvSpPr>
          <p:nvPr/>
        </p:nvSpPr>
        <p:spPr bwMode="auto">
          <a:xfrm rot="16200000">
            <a:off x="7864693" y="1220212"/>
            <a:ext cx="865327" cy="1503156"/>
          </a:xfrm>
          <a:prstGeom prst="rightBrace">
            <a:avLst>
              <a:gd name="adj1" fmla="val 83629"/>
              <a:gd name="adj2" fmla="val 5149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0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6098279" y="2725546"/>
            <a:ext cx="2360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Entrega do Serviço</a:t>
            </a:r>
            <a:endParaRPr lang="pt-BR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7656316" y="2720197"/>
            <a:ext cx="2360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Entrega do Serviço</a:t>
            </a:r>
            <a:endParaRPr lang="pt-BR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AutoShape 23"/>
          <p:cNvSpPr>
            <a:spLocks noChangeArrowheads="1"/>
          </p:cNvSpPr>
          <p:nvPr/>
        </p:nvSpPr>
        <p:spPr bwMode="auto">
          <a:xfrm>
            <a:off x="6070347" y="3047868"/>
            <a:ext cx="1397189" cy="65723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Monitoramento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dos </a:t>
            </a:r>
            <a:r>
              <a:rPr lang="pt-BR" sz="1000" b="1" dirty="0" err="1" smtClean="0">
                <a:solidFill>
                  <a:prstClr val="white"/>
                </a:solidFill>
                <a:latin typeface="Calibri" panose="020F0502020204030204" pitchFamily="34" charset="0"/>
              </a:rPr>
              <a:t>SLAs</a:t>
            </a:r>
            <a:r>
              <a:rPr lang="pt-BR" sz="1000" b="1" dirty="0">
                <a:solidFill>
                  <a:prstClr val="white"/>
                </a:solidFill>
                <a:latin typeface="Calibri" panose="020F0502020204030204" pitchFamily="34" charset="0"/>
              </a:rPr>
              <a:t> </a:t>
            </a: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-  (</a:t>
            </a:r>
            <a:r>
              <a:rPr lang="pt-BR" sz="1000" b="1" dirty="0" err="1" smtClean="0">
                <a:solidFill>
                  <a:prstClr val="white"/>
                </a:solidFill>
                <a:latin typeface="Calibri" panose="020F0502020204030204" pitchFamily="34" charset="0"/>
              </a:rPr>
              <a:t>SLOs</a:t>
            </a: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35" name="AutoShape 23"/>
          <p:cNvSpPr>
            <a:spLocks noChangeArrowheads="1"/>
          </p:cNvSpPr>
          <p:nvPr/>
        </p:nvSpPr>
        <p:spPr bwMode="auto">
          <a:xfrm>
            <a:off x="6069704" y="3775999"/>
            <a:ext cx="1397189" cy="65723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Operação (Serviços)</a:t>
            </a:r>
          </a:p>
        </p:txBody>
      </p:sp>
      <p:sp>
        <p:nvSpPr>
          <p:cNvPr id="36" name="AutoShape 23"/>
          <p:cNvSpPr>
            <a:spLocks noChangeArrowheads="1"/>
          </p:cNvSpPr>
          <p:nvPr/>
        </p:nvSpPr>
        <p:spPr bwMode="auto">
          <a:xfrm>
            <a:off x="6079341" y="4505226"/>
            <a:ext cx="1397189" cy="65723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Melhoria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dos Serviços</a:t>
            </a:r>
          </a:p>
        </p:txBody>
      </p:sp>
      <p:sp>
        <p:nvSpPr>
          <p:cNvPr id="37" name="AutoShape 23"/>
          <p:cNvSpPr>
            <a:spLocks noChangeArrowheads="1"/>
          </p:cNvSpPr>
          <p:nvPr/>
        </p:nvSpPr>
        <p:spPr bwMode="auto">
          <a:xfrm>
            <a:off x="6082040" y="5240415"/>
            <a:ext cx="1397189" cy="65723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Governança</a:t>
            </a:r>
          </a:p>
        </p:txBody>
      </p:sp>
      <p:sp>
        <p:nvSpPr>
          <p:cNvPr id="38" name="AutoShape 23"/>
          <p:cNvSpPr>
            <a:spLocks noChangeArrowheads="1"/>
          </p:cNvSpPr>
          <p:nvPr/>
        </p:nvSpPr>
        <p:spPr bwMode="auto">
          <a:xfrm>
            <a:off x="7621115" y="3037230"/>
            <a:ext cx="1397189" cy="65723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Monitoramento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dos </a:t>
            </a:r>
            <a:r>
              <a:rPr lang="pt-BR" sz="1000" b="1" dirty="0" err="1" smtClean="0">
                <a:solidFill>
                  <a:prstClr val="white"/>
                </a:solidFill>
                <a:latin typeface="Calibri" panose="020F0502020204030204" pitchFamily="34" charset="0"/>
              </a:rPr>
              <a:t>SLAs</a:t>
            </a:r>
            <a:endParaRPr lang="pt-BR" sz="1000" b="1" dirty="0" smtClean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AutoShape 23"/>
          <p:cNvSpPr>
            <a:spLocks noChangeArrowheads="1"/>
          </p:cNvSpPr>
          <p:nvPr/>
        </p:nvSpPr>
        <p:spPr bwMode="auto">
          <a:xfrm>
            <a:off x="7610947" y="3755836"/>
            <a:ext cx="1397189" cy="65723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Operação (Serviços)</a:t>
            </a:r>
          </a:p>
        </p:txBody>
      </p:sp>
      <p:sp>
        <p:nvSpPr>
          <p:cNvPr id="40" name="AutoShape 23"/>
          <p:cNvSpPr>
            <a:spLocks noChangeArrowheads="1"/>
          </p:cNvSpPr>
          <p:nvPr/>
        </p:nvSpPr>
        <p:spPr bwMode="auto">
          <a:xfrm>
            <a:off x="7620584" y="4485063"/>
            <a:ext cx="1397189" cy="65723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Melhoria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dos Contínua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dos Serviços</a:t>
            </a:r>
          </a:p>
        </p:txBody>
      </p:sp>
      <p:sp>
        <p:nvSpPr>
          <p:cNvPr id="41" name="AutoShape 23"/>
          <p:cNvSpPr>
            <a:spLocks noChangeArrowheads="1"/>
          </p:cNvSpPr>
          <p:nvPr/>
        </p:nvSpPr>
        <p:spPr bwMode="auto">
          <a:xfrm>
            <a:off x="7623283" y="5220252"/>
            <a:ext cx="1397189" cy="65723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10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Governança</a:t>
            </a:r>
          </a:p>
        </p:txBody>
      </p:sp>
      <p:cxnSp>
        <p:nvCxnSpPr>
          <p:cNvPr id="42" name="Conector reto 41"/>
          <p:cNvCxnSpPr/>
          <p:nvPr/>
        </p:nvCxnSpPr>
        <p:spPr>
          <a:xfrm>
            <a:off x="107592" y="6205874"/>
            <a:ext cx="2079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/>
          <p:cNvSpPr txBox="1"/>
          <p:nvPr/>
        </p:nvSpPr>
        <p:spPr>
          <a:xfrm>
            <a:off x="251397" y="6205874"/>
            <a:ext cx="189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00642D"/>
                </a:solidFill>
              </a:rPr>
              <a:t>Realizado</a:t>
            </a:r>
            <a:endParaRPr lang="pt-BR" dirty="0">
              <a:solidFill>
                <a:srgbClr val="0064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84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7521"/>
          </a:xfrm>
        </p:spPr>
        <p:txBody>
          <a:bodyPr/>
          <a:lstStyle/>
          <a:p>
            <a:r>
              <a:rPr lang="pt-BR" dirty="0" smtClean="0"/>
              <a:t>Transição: Cronograma de Implementação</a:t>
            </a:r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699486"/>
              </p:ext>
            </p:extLst>
          </p:nvPr>
        </p:nvGraphicFramePr>
        <p:xfrm>
          <a:off x="225811" y="3880793"/>
          <a:ext cx="8673682" cy="1615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13941"/>
                <a:gridCol w="1879221"/>
                <a:gridCol w="2376264"/>
                <a:gridCol w="2304256"/>
              </a:tblGrid>
              <a:tr h="287066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Representação</a:t>
                      </a:r>
                      <a:r>
                        <a:rPr lang="pt-BR" sz="1000" baseline="0" dirty="0" smtClean="0"/>
                        <a:t> dos principais entregáveis do projeto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BV % Alocação / Quem</a:t>
                      </a:r>
                      <a:r>
                        <a:rPr lang="pt-BR" sz="1000" baseline="0" dirty="0" smtClean="0"/>
                        <a:t> ? 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BV-O quê?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SONDA</a:t>
                      </a:r>
                      <a:r>
                        <a:rPr lang="pt-BR" sz="1000" baseline="0" dirty="0" smtClean="0"/>
                        <a:t> IT – O quê</a:t>
                      </a:r>
                      <a:endParaRPr lang="pt-BR" sz="1000" dirty="0"/>
                    </a:p>
                  </a:txBody>
                  <a:tcPr/>
                </a:tc>
              </a:tr>
              <a:tr h="176656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Gerenciamento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Lll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L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Ll</a:t>
                      </a:r>
                      <a:endParaRPr lang="pt-BR" sz="1000" dirty="0"/>
                    </a:p>
                  </a:txBody>
                  <a:tcPr/>
                </a:tc>
              </a:tr>
              <a:tr h="176656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Assessment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</a:tr>
              <a:tr h="176656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Modelo Operacional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</a:tr>
              <a:tr h="176656">
                <a:tc>
                  <a:txBody>
                    <a:bodyPr/>
                    <a:lstStyle/>
                    <a:p>
                      <a:r>
                        <a:rPr lang="pt-BR" sz="1000" dirty="0" err="1" smtClean="0"/>
                        <a:t>InfraEstrutura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</a:tr>
              <a:tr h="176656">
                <a:tc>
                  <a:txBody>
                    <a:bodyPr/>
                    <a:lstStyle/>
                    <a:p>
                      <a:r>
                        <a:rPr lang="pt-BR" sz="1000" dirty="0" smtClean="0"/>
                        <a:t>Transferência</a:t>
                      </a:r>
                      <a:r>
                        <a:rPr lang="pt-BR" sz="1000" baseline="0" dirty="0" smtClean="0"/>
                        <a:t> de Conhecimento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530204" y="3573016"/>
            <a:ext cx="8064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Sucesso do projeto implementado a 4 mãos (BV e SONDA IT)</a:t>
            </a:r>
            <a:endParaRPr lang="pt-BR" sz="1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88" name="Group 98"/>
          <p:cNvGrpSpPr>
            <a:grpSpLocks/>
          </p:cNvGrpSpPr>
          <p:nvPr/>
        </p:nvGrpSpPr>
        <p:grpSpPr bwMode="auto">
          <a:xfrm>
            <a:off x="28085" y="760699"/>
            <a:ext cx="9036496" cy="2656643"/>
            <a:chOff x="-57" y="-80"/>
            <a:chExt cx="1287" cy="311"/>
          </a:xfrm>
        </p:grpSpPr>
        <p:sp>
          <p:nvSpPr>
            <p:cNvPr id="2089" name="Rectangle 166"/>
            <p:cNvSpPr>
              <a:spLocks noChangeArrowheads="1"/>
            </p:cNvSpPr>
            <p:nvPr/>
          </p:nvSpPr>
          <p:spPr bwMode="auto">
            <a:xfrm>
              <a:off x="18" y="-1"/>
              <a:ext cx="1145" cy="146"/>
            </a:xfrm>
            <a:prstGeom prst="rect">
              <a:avLst/>
            </a:prstGeom>
            <a:solidFill>
              <a:srgbClr val="7F7F7F"/>
            </a:solidFill>
            <a:ln w="2">
              <a:solidFill>
                <a:srgbClr val="54545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090" name="Rectangle 165" descr="Ter 07/04/15"/>
            <p:cNvSpPr>
              <a:spLocks noChangeArrowheads="1"/>
            </p:cNvSpPr>
            <p:nvPr/>
          </p:nvSpPr>
          <p:spPr bwMode="auto">
            <a:xfrm>
              <a:off x="-57" y="-3"/>
              <a:ext cx="73" cy="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0" i="0" u="none" strike="noStrike" cap="none" normalizeH="0" baseline="0" smtClean="0">
                  <a:ln>
                    <a:noFill/>
                  </a:ln>
                  <a:solidFill>
                    <a:srgbClr val="073451"/>
                  </a:solidFill>
                  <a:effectLst/>
                  <a:latin typeface="Calibri" pitchFamily="34" charset="0"/>
                  <a:cs typeface="Arial" pitchFamily="34" charset="0"/>
                </a:rPr>
                <a:t>Início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Ter 07/04/15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Rectangle 164" descr="Ter 04/08/15"/>
            <p:cNvSpPr>
              <a:spLocks noChangeArrowheads="1"/>
            </p:cNvSpPr>
            <p:nvPr/>
          </p:nvSpPr>
          <p:spPr bwMode="auto">
            <a:xfrm>
              <a:off x="1165" y="-3"/>
              <a:ext cx="65" cy="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0" i="0" u="none" strike="noStrike" cap="none" normalizeH="0" baseline="0" smtClean="0">
                  <a:ln>
                    <a:noFill/>
                  </a:ln>
                  <a:solidFill>
                    <a:srgbClr val="073451"/>
                  </a:solidFill>
                  <a:effectLst/>
                  <a:latin typeface="Calibri" pitchFamily="34" charset="0"/>
                  <a:cs typeface="Arial" pitchFamily="34" charset="0"/>
                </a:rPr>
                <a:t>Término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Ter 04/08/15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Rectangle 163" descr="Maio"/>
            <p:cNvSpPr>
              <a:spLocks noChangeArrowheads="1"/>
            </p:cNvSpPr>
            <p:nvPr/>
          </p:nvSpPr>
          <p:spPr bwMode="auto">
            <a:xfrm>
              <a:off x="249" y="-18"/>
              <a:ext cx="3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0" i="0" u="none" strike="noStrike" cap="none" normalizeH="0" baseline="0" smtClean="0">
                  <a:ln>
                    <a:noFill/>
                  </a:ln>
                  <a:solidFill>
                    <a:srgbClr val="8EA3BD"/>
                  </a:solidFill>
                  <a:effectLst/>
                  <a:latin typeface="Calibri" pitchFamily="34" charset="0"/>
                  <a:cs typeface="Arial" pitchFamily="34" charset="0"/>
                </a:rPr>
                <a:t>Maio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162"/>
            <p:cNvSpPr>
              <a:spLocks noChangeArrowheads="1"/>
            </p:cNvSpPr>
            <p:nvPr/>
          </p:nvSpPr>
          <p:spPr bwMode="auto">
            <a:xfrm>
              <a:off x="248" y="-6"/>
              <a:ext cx="0" cy="5"/>
            </a:xfrm>
            <a:custGeom>
              <a:avLst/>
              <a:gdLst>
                <a:gd name="T0" fmla="*/ 0 h 5"/>
                <a:gd name="T1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EA3B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094" name="Rectangle 161" descr="Junho"/>
            <p:cNvSpPr>
              <a:spLocks noChangeArrowheads="1"/>
            </p:cNvSpPr>
            <p:nvPr/>
          </p:nvSpPr>
          <p:spPr bwMode="auto">
            <a:xfrm>
              <a:off x="544" y="-18"/>
              <a:ext cx="36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0" i="0" u="none" strike="noStrike" cap="none" normalizeH="0" baseline="0" smtClean="0">
                  <a:ln>
                    <a:noFill/>
                  </a:ln>
                  <a:solidFill>
                    <a:srgbClr val="8EA3BD"/>
                  </a:solidFill>
                  <a:effectLst/>
                  <a:latin typeface="Calibri" pitchFamily="34" charset="0"/>
                  <a:cs typeface="Arial" pitchFamily="34" charset="0"/>
                </a:rPr>
                <a:t>Junho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160"/>
            <p:cNvSpPr>
              <a:spLocks noChangeArrowheads="1"/>
            </p:cNvSpPr>
            <p:nvPr/>
          </p:nvSpPr>
          <p:spPr bwMode="auto">
            <a:xfrm>
              <a:off x="543" y="-6"/>
              <a:ext cx="0" cy="5"/>
            </a:xfrm>
            <a:custGeom>
              <a:avLst/>
              <a:gdLst>
                <a:gd name="T0" fmla="*/ 0 h 5"/>
                <a:gd name="T1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EA3B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096" name="Rectangle 159" descr="Julho"/>
            <p:cNvSpPr>
              <a:spLocks noChangeArrowheads="1"/>
            </p:cNvSpPr>
            <p:nvPr/>
          </p:nvSpPr>
          <p:spPr bwMode="auto">
            <a:xfrm>
              <a:off x="830" y="-18"/>
              <a:ext cx="3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0" i="0" u="none" strike="noStrike" cap="none" normalizeH="0" baseline="0" smtClean="0">
                  <a:ln>
                    <a:noFill/>
                  </a:ln>
                  <a:solidFill>
                    <a:srgbClr val="8EA3BD"/>
                  </a:solidFill>
                  <a:effectLst/>
                  <a:latin typeface="Calibri" pitchFamily="34" charset="0"/>
                  <a:cs typeface="Arial" pitchFamily="34" charset="0"/>
                </a:rPr>
                <a:t>Julho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158"/>
            <p:cNvSpPr>
              <a:spLocks noChangeArrowheads="1"/>
            </p:cNvSpPr>
            <p:nvPr/>
          </p:nvSpPr>
          <p:spPr bwMode="auto">
            <a:xfrm>
              <a:off x="829" y="-6"/>
              <a:ext cx="0" cy="5"/>
            </a:xfrm>
            <a:custGeom>
              <a:avLst/>
              <a:gdLst>
                <a:gd name="T0" fmla="*/ 0 h 5"/>
                <a:gd name="T1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EA3B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098" name="Rectangle 157" descr="Agosto"/>
            <p:cNvSpPr>
              <a:spLocks noChangeArrowheads="1"/>
            </p:cNvSpPr>
            <p:nvPr/>
          </p:nvSpPr>
          <p:spPr bwMode="auto">
            <a:xfrm>
              <a:off x="1125" y="-18"/>
              <a:ext cx="42" cy="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0" i="0" u="none" strike="noStrike" cap="none" normalizeH="0" baseline="0" smtClean="0">
                  <a:ln>
                    <a:noFill/>
                  </a:ln>
                  <a:solidFill>
                    <a:srgbClr val="8EA3BD"/>
                  </a:solidFill>
                  <a:effectLst/>
                  <a:latin typeface="Calibri" pitchFamily="34" charset="0"/>
                  <a:cs typeface="Arial" pitchFamily="34" charset="0"/>
                </a:rPr>
                <a:t>Agosto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9" name="Freeform 156"/>
            <p:cNvSpPr>
              <a:spLocks noChangeArrowheads="1"/>
            </p:cNvSpPr>
            <p:nvPr/>
          </p:nvSpPr>
          <p:spPr bwMode="auto">
            <a:xfrm>
              <a:off x="1124" y="-6"/>
              <a:ext cx="0" cy="5"/>
            </a:xfrm>
            <a:custGeom>
              <a:avLst/>
              <a:gdLst>
                <a:gd name="T0" fmla="*/ 0 h 5"/>
                <a:gd name="T1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EA3B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100" name="Rectangle 155" descr="BV : Projeto Transição : N1 Funcional&#10;Ter 07/04/15 - Ter 09/06/15"/>
            <p:cNvSpPr>
              <a:spLocks noChangeArrowheads="1"/>
            </p:cNvSpPr>
            <p:nvPr/>
          </p:nvSpPr>
          <p:spPr bwMode="auto">
            <a:xfrm>
              <a:off x="19" y="0"/>
              <a:ext cx="610" cy="36"/>
            </a:xfrm>
            <a:prstGeom prst="rect">
              <a:avLst/>
            </a:prstGeom>
            <a:gradFill rotWithShape="0">
              <a:gsLst>
                <a:gs pos="0">
                  <a:srgbClr val="375E8E"/>
                </a:gs>
                <a:gs pos="60001">
                  <a:srgbClr val="16355A"/>
                </a:gs>
                <a:gs pos="70001">
                  <a:srgbClr val="16355A"/>
                </a:gs>
                <a:gs pos="100000">
                  <a:srgbClr val="375E8E"/>
                </a:gs>
              </a:gsLst>
              <a:lin ang="5400000" scaled="1"/>
            </a:gradFill>
            <a:ln w="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1" tIns="1" rIns="1" bIns="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BV : Projeto Transição : N1 Funcional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Ter 07/04/15 - Ter 09/06/15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1" name="Rectangle 154" descr="Gerenciamento&#10;Ter 07/04/15 - Qua 15/04/15"/>
            <p:cNvSpPr>
              <a:spLocks noChangeArrowheads="1"/>
            </p:cNvSpPr>
            <p:nvPr/>
          </p:nvSpPr>
          <p:spPr bwMode="auto">
            <a:xfrm>
              <a:off x="19" y="36"/>
              <a:ext cx="82" cy="36"/>
            </a:xfrm>
            <a:prstGeom prst="rect">
              <a:avLst/>
            </a:prstGeom>
            <a:gradFill rotWithShape="0">
              <a:gsLst>
                <a:gs pos="0">
                  <a:srgbClr val="67788E"/>
                </a:gs>
                <a:gs pos="60001">
                  <a:srgbClr val="364D6A"/>
                </a:gs>
                <a:gs pos="70001">
                  <a:srgbClr val="364D6A"/>
                </a:gs>
                <a:gs pos="100000">
                  <a:srgbClr val="67788E"/>
                </a:gs>
              </a:gsLst>
              <a:lin ang="5400000" scaled="1"/>
            </a:gradFill>
            <a:ln w="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1" tIns="1" rIns="1" bIns="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Gerenciamento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Ter 07/04/15 - Qua 15/04/15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2" name="Rectangle 153" descr="Assessment&#10;Qua 15/04/15 - Seg 04/05/15"/>
            <p:cNvSpPr>
              <a:spLocks noChangeArrowheads="1"/>
            </p:cNvSpPr>
            <p:nvPr/>
          </p:nvSpPr>
          <p:spPr bwMode="auto">
            <a:xfrm>
              <a:off x="100" y="36"/>
              <a:ext cx="182" cy="36"/>
            </a:xfrm>
            <a:prstGeom prst="rect">
              <a:avLst/>
            </a:prstGeom>
            <a:gradFill rotWithShape="0">
              <a:gsLst>
                <a:gs pos="0">
                  <a:srgbClr val="84A5CE"/>
                </a:gs>
                <a:gs pos="60001">
                  <a:srgbClr val="3276CA"/>
                </a:gs>
                <a:gs pos="70001">
                  <a:srgbClr val="3276CA"/>
                </a:gs>
                <a:gs pos="100000">
                  <a:srgbClr val="84A5CE"/>
                </a:gs>
              </a:gsLst>
              <a:lin ang="5400000" scaled="1"/>
            </a:gradFill>
            <a:ln w="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1" tIns="1" rIns="1" bIns="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Assessment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Qua 15/04/15 - Seg 04/05/15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3" name="Rectangle 152" descr="Modelo Operacional&#10;Seg 04/05/15 - Ter 26/05/15"/>
            <p:cNvSpPr>
              <a:spLocks noChangeArrowheads="1"/>
            </p:cNvSpPr>
            <p:nvPr/>
          </p:nvSpPr>
          <p:spPr bwMode="auto">
            <a:xfrm>
              <a:off x="281" y="36"/>
              <a:ext cx="215" cy="36"/>
            </a:xfrm>
            <a:prstGeom prst="rect">
              <a:avLst/>
            </a:prstGeom>
            <a:gradFill rotWithShape="0">
              <a:gsLst>
                <a:gs pos="0">
                  <a:srgbClr val="84A5CE"/>
                </a:gs>
                <a:gs pos="60001">
                  <a:srgbClr val="3276CA"/>
                </a:gs>
                <a:gs pos="70001">
                  <a:srgbClr val="3276CA"/>
                </a:gs>
                <a:gs pos="100000">
                  <a:srgbClr val="84A5CE"/>
                </a:gs>
              </a:gsLst>
              <a:lin ang="5400000" scaled="1"/>
            </a:gradFill>
            <a:ln w="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1" tIns="1" rIns="1" bIns="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Modelo Operacional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Seg 04/05/15 - Ter 26/05/15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4" name="Rectangle 151" descr="Infra Estrutura&#10;Seg 04/05/15 - Qui 28/05/15"/>
            <p:cNvSpPr>
              <a:spLocks noChangeArrowheads="1"/>
            </p:cNvSpPr>
            <p:nvPr/>
          </p:nvSpPr>
          <p:spPr bwMode="auto">
            <a:xfrm>
              <a:off x="281" y="72"/>
              <a:ext cx="234" cy="36"/>
            </a:xfrm>
            <a:prstGeom prst="rect">
              <a:avLst/>
            </a:prstGeom>
            <a:gradFill rotWithShape="0">
              <a:gsLst>
                <a:gs pos="0">
                  <a:srgbClr val="84A5CE"/>
                </a:gs>
                <a:gs pos="60001">
                  <a:srgbClr val="3276CA"/>
                </a:gs>
                <a:gs pos="70001">
                  <a:srgbClr val="3276CA"/>
                </a:gs>
                <a:gs pos="100000">
                  <a:srgbClr val="84A5CE"/>
                </a:gs>
              </a:gsLst>
              <a:lin ang="5400000" scaled="1"/>
            </a:gradFill>
            <a:ln w="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1" tIns="1" rIns="1" bIns="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Infra Estrutura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Seg 04/05/15 - Qui 28/05/15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5" name="Rectangle 150" descr="Transferência de Conhecimento&#10;Seg 04/05/15 - Ter 09/06/15"/>
            <p:cNvSpPr>
              <a:spLocks noChangeArrowheads="1"/>
            </p:cNvSpPr>
            <p:nvPr/>
          </p:nvSpPr>
          <p:spPr bwMode="auto">
            <a:xfrm>
              <a:off x="281" y="108"/>
              <a:ext cx="348" cy="36"/>
            </a:xfrm>
            <a:prstGeom prst="rect">
              <a:avLst/>
            </a:prstGeom>
            <a:gradFill rotWithShape="0">
              <a:gsLst>
                <a:gs pos="0">
                  <a:srgbClr val="84A5CE"/>
                </a:gs>
                <a:gs pos="60001">
                  <a:srgbClr val="3276CA"/>
                </a:gs>
                <a:gs pos="70001">
                  <a:srgbClr val="3276CA"/>
                </a:gs>
                <a:gs pos="100000">
                  <a:srgbClr val="84A5CE"/>
                </a:gs>
              </a:gsLst>
              <a:lin ang="5400000" scaled="1"/>
            </a:gradFill>
            <a:ln w="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1" tIns="1" rIns="1" bIns="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Transferência de Conhecimento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Seg 04/05/15 - Ter 09/06/15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6" name="Rectangle 149" descr="Estabilização (Transição e SLO)&#10;Qua 10/06/15 - Ter 04/08/15"/>
            <p:cNvSpPr>
              <a:spLocks noChangeArrowheads="1"/>
            </p:cNvSpPr>
            <p:nvPr/>
          </p:nvSpPr>
          <p:spPr bwMode="auto">
            <a:xfrm>
              <a:off x="628" y="0"/>
              <a:ext cx="534" cy="36"/>
            </a:xfrm>
            <a:prstGeom prst="rect">
              <a:avLst/>
            </a:prstGeom>
            <a:gradFill rotWithShape="0">
              <a:gsLst>
                <a:gs pos="0">
                  <a:srgbClr val="12C864"/>
                </a:gs>
                <a:gs pos="60001">
                  <a:srgbClr val="00853C"/>
                </a:gs>
                <a:gs pos="70001">
                  <a:srgbClr val="00853C"/>
                </a:gs>
                <a:gs pos="100000">
                  <a:srgbClr val="12C864"/>
                </a:gs>
              </a:gsLst>
              <a:lin ang="5400000" scaled="1"/>
            </a:gradFill>
            <a:ln w="1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1" tIns="1" rIns="1" bIns="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Estabilização (Transição e SLO)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Qua 10/06/15 - Ter 04/08/15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07" name="Group 146"/>
            <p:cNvGrpSpPr>
              <a:grpSpLocks/>
            </p:cNvGrpSpPr>
            <p:nvPr/>
          </p:nvGrpSpPr>
          <p:grpSpPr bwMode="auto">
            <a:xfrm>
              <a:off x="90" y="-12"/>
              <a:ext cx="24" cy="24"/>
              <a:chOff x="0" y="0"/>
              <a:chExt cx="100" cy="100"/>
            </a:xfrm>
          </p:grpSpPr>
          <p:sp>
            <p:nvSpPr>
              <p:cNvPr id="2155" name="Freeform 1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  <p:sp>
            <p:nvSpPr>
              <p:cNvPr id="2156" name="Freeform 14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93ACD1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</p:grpSp>
        <p:sp>
          <p:nvSpPr>
            <p:cNvPr id="2108" name="Freeform 145"/>
            <p:cNvSpPr>
              <a:spLocks noChangeArrowheads="1"/>
            </p:cNvSpPr>
            <p:nvPr/>
          </p:nvSpPr>
          <p:spPr bwMode="auto">
            <a:xfrm>
              <a:off x="41" y="-22"/>
              <a:ext cx="60" cy="10"/>
            </a:xfrm>
            <a:custGeom>
              <a:avLst/>
              <a:gdLst>
                <a:gd name="T0" fmla="*/ 60 w 60"/>
                <a:gd name="T1" fmla="*/ 10 h 10"/>
                <a:gd name="T2" fmla="*/ 0 w 60"/>
                <a:gd name="T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0" h="10">
                  <a:moveTo>
                    <a:pt x="60" y="1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93AC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109" name="Rectangle 144" descr="0 - Planejamento e Kick-off&#10;Qua 15/04/15"/>
            <p:cNvSpPr>
              <a:spLocks noChangeArrowheads="1"/>
            </p:cNvSpPr>
            <p:nvPr/>
          </p:nvSpPr>
          <p:spPr bwMode="auto">
            <a:xfrm>
              <a:off x="-36" y="-55"/>
              <a:ext cx="155" cy="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073451"/>
                  </a:solidFill>
                  <a:effectLst/>
                  <a:latin typeface="Calibri" pitchFamily="34" charset="0"/>
                  <a:cs typeface="Arial" pitchFamily="34" charset="0"/>
                </a:rPr>
                <a:t>0 - Planejamento e Kick-off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Qua 15/04/15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10" name="Group 141"/>
            <p:cNvGrpSpPr>
              <a:grpSpLocks/>
            </p:cNvGrpSpPr>
            <p:nvPr/>
          </p:nvGrpSpPr>
          <p:grpSpPr bwMode="auto">
            <a:xfrm>
              <a:off x="214" y="-12"/>
              <a:ext cx="24" cy="24"/>
              <a:chOff x="0" y="0"/>
              <a:chExt cx="100" cy="100"/>
            </a:xfrm>
          </p:grpSpPr>
          <p:sp>
            <p:nvSpPr>
              <p:cNvPr id="2153" name="Freeform 1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  <p:sp>
            <p:nvSpPr>
              <p:cNvPr id="2154" name="Freeform 14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93ACD1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</p:grpSp>
        <p:sp>
          <p:nvSpPr>
            <p:cNvPr id="2111" name="Freeform 140"/>
            <p:cNvSpPr>
              <a:spLocks noChangeArrowheads="1"/>
            </p:cNvSpPr>
            <p:nvPr/>
          </p:nvSpPr>
          <p:spPr bwMode="auto">
            <a:xfrm>
              <a:off x="225" y="-27"/>
              <a:ext cx="23" cy="15"/>
            </a:xfrm>
            <a:custGeom>
              <a:avLst/>
              <a:gdLst>
                <a:gd name="T0" fmla="*/ 0 w 23"/>
                <a:gd name="T1" fmla="*/ 15 h 15"/>
                <a:gd name="T2" fmla="*/ 23 w 23"/>
                <a:gd name="T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15">
                  <a:moveTo>
                    <a:pt x="0" y="15"/>
                  </a:moveTo>
                  <a:lnTo>
                    <a:pt x="23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93AC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112" name="Rectangle 139" descr="2: Relatório dos CTQ's&#10;Ter 28/04/15"/>
            <p:cNvSpPr>
              <a:spLocks noChangeArrowheads="1"/>
            </p:cNvSpPr>
            <p:nvPr/>
          </p:nvSpPr>
          <p:spPr bwMode="auto">
            <a:xfrm>
              <a:off x="161" y="-79"/>
              <a:ext cx="127" cy="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073451"/>
                  </a:solidFill>
                  <a:effectLst/>
                  <a:latin typeface="Calibri" pitchFamily="34" charset="0"/>
                  <a:cs typeface="Arial" pitchFamily="34" charset="0"/>
                </a:rPr>
                <a:t>2: Relatório dos CTQ's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Ter 28/04/15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13" name="Group 136"/>
            <p:cNvGrpSpPr>
              <a:grpSpLocks/>
            </p:cNvGrpSpPr>
            <p:nvPr/>
          </p:nvGrpSpPr>
          <p:grpSpPr bwMode="auto">
            <a:xfrm>
              <a:off x="233" y="132"/>
              <a:ext cx="24" cy="24"/>
              <a:chOff x="0" y="0"/>
              <a:chExt cx="100" cy="100"/>
            </a:xfrm>
          </p:grpSpPr>
          <p:sp>
            <p:nvSpPr>
              <p:cNvPr id="2151" name="Freeform 1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  <p:sp>
            <p:nvSpPr>
              <p:cNvPr id="2152" name="Freeform 13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93ACD1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</p:grpSp>
        <p:sp>
          <p:nvSpPr>
            <p:cNvPr id="2114" name="Freeform 135"/>
            <p:cNvSpPr>
              <a:spLocks noChangeArrowheads="1"/>
            </p:cNvSpPr>
            <p:nvPr/>
          </p:nvSpPr>
          <p:spPr bwMode="auto">
            <a:xfrm>
              <a:off x="104" y="156"/>
              <a:ext cx="140" cy="10"/>
            </a:xfrm>
            <a:custGeom>
              <a:avLst/>
              <a:gdLst>
                <a:gd name="T0" fmla="*/ 140 w 140"/>
                <a:gd name="T1" fmla="*/ 0 h 10"/>
                <a:gd name="T2" fmla="*/ 0 w 140"/>
                <a:gd name="T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10">
                  <a:moveTo>
                    <a:pt x="140" y="0"/>
                  </a:moveTo>
                  <a:lnTo>
                    <a:pt x="0" y="1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93AC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115" name="Rectangle 134" descr="1 - Entrega do Relatório de Due-Dilligence : Gaps e Riscos&#10;Qui 30/04/15"/>
            <p:cNvSpPr>
              <a:spLocks noChangeArrowheads="1"/>
            </p:cNvSpPr>
            <p:nvPr/>
          </p:nvSpPr>
          <p:spPr bwMode="auto">
            <a:xfrm>
              <a:off x="28" y="166"/>
              <a:ext cx="153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073451"/>
                  </a:solidFill>
                  <a:effectLst/>
                  <a:latin typeface="Calibri" pitchFamily="34" charset="0"/>
                  <a:cs typeface="Arial" pitchFamily="34" charset="0"/>
                </a:rPr>
                <a:t>1 - Entrega do Relatório de Due-Dilligence : Gaps e Riscos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Qui 30/04/15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16" name="Group 131"/>
            <p:cNvGrpSpPr>
              <a:grpSpLocks/>
            </p:cNvGrpSpPr>
            <p:nvPr/>
          </p:nvGrpSpPr>
          <p:grpSpPr bwMode="auto">
            <a:xfrm>
              <a:off x="271" y="132"/>
              <a:ext cx="24" cy="24"/>
              <a:chOff x="0" y="0"/>
              <a:chExt cx="100" cy="100"/>
            </a:xfrm>
          </p:grpSpPr>
          <p:sp>
            <p:nvSpPr>
              <p:cNvPr id="2149" name="Freeform 1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  <p:sp>
            <p:nvSpPr>
              <p:cNvPr id="2150" name="Freeform 13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93ACD1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</p:grpSp>
        <p:sp>
          <p:nvSpPr>
            <p:cNvPr id="2117" name="Freeform 130"/>
            <p:cNvSpPr>
              <a:spLocks noChangeArrowheads="1"/>
            </p:cNvSpPr>
            <p:nvPr/>
          </p:nvSpPr>
          <p:spPr bwMode="auto">
            <a:xfrm>
              <a:off x="282" y="156"/>
              <a:ext cx="144" cy="1"/>
            </a:xfrm>
            <a:custGeom>
              <a:avLst/>
              <a:gdLst>
                <a:gd name="T0" fmla="*/ 0 w 144"/>
                <a:gd name="T1" fmla="*/ 0 h 1"/>
                <a:gd name="T2" fmla="*/ 144 w 144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4" h="1">
                  <a:moveTo>
                    <a:pt x="0" y="0"/>
                  </a:moveTo>
                  <a:lnTo>
                    <a:pt x="144" y="1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93AC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118" name="Rectangle 129" descr="3: Revisão e Ajuste se necessário na Estratégia de execução da Transição&#10;Seg 04/05/15"/>
            <p:cNvSpPr>
              <a:spLocks noChangeArrowheads="1"/>
            </p:cNvSpPr>
            <p:nvPr/>
          </p:nvSpPr>
          <p:spPr bwMode="auto">
            <a:xfrm>
              <a:off x="348" y="157"/>
              <a:ext cx="15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073451"/>
                  </a:solidFill>
                  <a:effectLst/>
                  <a:latin typeface="Calibri" pitchFamily="34" charset="0"/>
                  <a:cs typeface="Arial" pitchFamily="34" charset="0"/>
                </a:rPr>
                <a:t>3: Revisão e Ajuste se necessário na Estratégia de execução da Transição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Seg 04/05/15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19" name="Group 126"/>
            <p:cNvGrpSpPr>
              <a:grpSpLocks/>
            </p:cNvGrpSpPr>
            <p:nvPr/>
          </p:nvGrpSpPr>
          <p:grpSpPr bwMode="auto">
            <a:xfrm>
              <a:off x="485" y="-12"/>
              <a:ext cx="24" cy="24"/>
              <a:chOff x="0" y="0"/>
              <a:chExt cx="100" cy="100"/>
            </a:xfrm>
          </p:grpSpPr>
          <p:sp>
            <p:nvSpPr>
              <p:cNvPr id="2147" name="Freeform 1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  <p:sp>
            <p:nvSpPr>
              <p:cNvPr id="2148" name="Freeform 12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93ACD1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</p:grpSp>
        <p:sp>
          <p:nvSpPr>
            <p:cNvPr id="2120" name="Freeform 125"/>
            <p:cNvSpPr>
              <a:spLocks noChangeArrowheads="1"/>
            </p:cNvSpPr>
            <p:nvPr/>
          </p:nvSpPr>
          <p:spPr bwMode="auto">
            <a:xfrm>
              <a:off x="397" y="-20"/>
              <a:ext cx="99" cy="8"/>
            </a:xfrm>
            <a:custGeom>
              <a:avLst/>
              <a:gdLst>
                <a:gd name="T0" fmla="*/ 99 w 99"/>
                <a:gd name="T1" fmla="*/ 8 h 8"/>
                <a:gd name="T2" fmla="*/ 0 w 99"/>
                <a:gd name="T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9" h="8">
                  <a:moveTo>
                    <a:pt x="99" y="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93AC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121" name="Rectangle 124" descr="4 -Entrega e Aceite do Modelo Operacional&#10;Ter 26/05/15"/>
            <p:cNvSpPr>
              <a:spLocks noChangeArrowheads="1"/>
            </p:cNvSpPr>
            <p:nvPr/>
          </p:nvSpPr>
          <p:spPr bwMode="auto">
            <a:xfrm>
              <a:off x="351" y="-79"/>
              <a:ext cx="182" cy="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dirty="0" smtClean="0">
                  <a:ln>
                    <a:noFill/>
                  </a:ln>
                  <a:solidFill>
                    <a:srgbClr val="073451"/>
                  </a:solidFill>
                  <a:effectLst/>
                  <a:latin typeface="Calibri" pitchFamily="34" charset="0"/>
                  <a:cs typeface="Arial" pitchFamily="34" charset="0"/>
                </a:rPr>
                <a:t>4 -Entrega e Aceite do Modelo Operacional</a:t>
              </a:r>
              <a:r>
                <a:rPr kumimoji="0" lang="pt-BR" altLang="pt-BR" sz="7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Ter 26/05/15</a:t>
              </a:r>
              <a:endParaRPr kumimoji="0" lang="pt-BR" altLang="pt-B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22" name="Group 121"/>
            <p:cNvGrpSpPr>
              <a:grpSpLocks/>
            </p:cNvGrpSpPr>
            <p:nvPr/>
          </p:nvGrpSpPr>
          <p:grpSpPr bwMode="auto">
            <a:xfrm>
              <a:off x="504" y="-12"/>
              <a:ext cx="24" cy="24"/>
              <a:chOff x="0" y="0"/>
              <a:chExt cx="100" cy="100"/>
            </a:xfrm>
          </p:grpSpPr>
          <p:sp>
            <p:nvSpPr>
              <p:cNvPr id="2145" name="Freeform 1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  <p:sp>
            <p:nvSpPr>
              <p:cNvPr id="2146" name="Freeform 12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93ACD1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</p:grpSp>
        <p:sp>
          <p:nvSpPr>
            <p:cNvPr id="2123" name="Freeform 120"/>
            <p:cNvSpPr>
              <a:spLocks noChangeArrowheads="1"/>
            </p:cNvSpPr>
            <p:nvPr/>
          </p:nvSpPr>
          <p:spPr bwMode="auto">
            <a:xfrm>
              <a:off x="515" y="-30"/>
              <a:ext cx="28" cy="18"/>
            </a:xfrm>
            <a:custGeom>
              <a:avLst/>
              <a:gdLst>
                <a:gd name="T0" fmla="*/ 0 w 28"/>
                <a:gd name="T1" fmla="*/ 18 h 18"/>
                <a:gd name="T2" fmla="*/ 28 w 28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28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93AC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124" name="Rectangle 119" descr=" 5 -InfraEstrutura Implementada&#10;Qui 28/05/15"/>
            <p:cNvSpPr>
              <a:spLocks noChangeArrowheads="1"/>
            </p:cNvSpPr>
            <p:nvPr/>
          </p:nvSpPr>
          <p:spPr bwMode="auto">
            <a:xfrm>
              <a:off x="497" y="-76"/>
              <a:ext cx="213" cy="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dirty="0" smtClean="0">
                  <a:ln>
                    <a:noFill/>
                  </a:ln>
                  <a:solidFill>
                    <a:srgbClr val="073451"/>
                  </a:solidFill>
                  <a:effectLst/>
                  <a:latin typeface="Calibri" pitchFamily="34" charset="0"/>
                  <a:cs typeface="Arial" pitchFamily="34" charset="0"/>
                </a:rPr>
                <a:t>5 -</a:t>
              </a:r>
              <a:r>
                <a:rPr kumimoji="0" lang="pt-BR" altLang="pt-BR" sz="900" b="1" i="0" u="none" strike="noStrike" cap="none" normalizeH="0" baseline="0" dirty="0" err="1" smtClean="0">
                  <a:ln>
                    <a:noFill/>
                  </a:ln>
                  <a:solidFill>
                    <a:srgbClr val="073451"/>
                  </a:solidFill>
                  <a:effectLst/>
                  <a:latin typeface="Calibri" pitchFamily="34" charset="0"/>
                  <a:cs typeface="Arial" pitchFamily="34" charset="0"/>
                </a:rPr>
                <a:t>InfraEstrutura</a:t>
              </a:r>
              <a:r>
                <a:rPr kumimoji="0" lang="pt-BR" altLang="pt-BR" sz="900" b="1" i="0" u="none" strike="noStrike" cap="none" normalizeH="0" baseline="0" dirty="0" smtClean="0">
                  <a:ln>
                    <a:noFill/>
                  </a:ln>
                  <a:solidFill>
                    <a:srgbClr val="073451"/>
                  </a:solidFill>
                  <a:effectLst/>
                  <a:latin typeface="Calibri" pitchFamily="34" charset="0"/>
                  <a:cs typeface="Arial" pitchFamily="34" charset="0"/>
                </a:rPr>
                <a:t> Implementada</a:t>
              </a:r>
              <a:r>
                <a:rPr kumimoji="0" lang="pt-BR" altLang="pt-BR" sz="7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dirty="0" err="1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Qui</a:t>
              </a:r>
              <a:r>
                <a:rPr kumimoji="0" lang="pt-BR" altLang="pt-BR" sz="700" b="0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 28/05/15</a:t>
              </a:r>
              <a:endParaRPr kumimoji="0" lang="pt-BR" altLang="pt-B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25" name="Group 116"/>
            <p:cNvGrpSpPr>
              <a:grpSpLocks/>
            </p:cNvGrpSpPr>
            <p:nvPr/>
          </p:nvGrpSpPr>
          <p:grpSpPr bwMode="auto">
            <a:xfrm>
              <a:off x="542" y="132"/>
              <a:ext cx="24" cy="24"/>
              <a:chOff x="0" y="0"/>
              <a:chExt cx="100" cy="100"/>
            </a:xfrm>
          </p:grpSpPr>
          <p:sp>
            <p:nvSpPr>
              <p:cNvPr id="2143" name="Freeform 1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 w="1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  <p:sp>
            <p:nvSpPr>
              <p:cNvPr id="2144" name="Freeform 11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00B050"/>
              </a:solidFill>
              <a:ln w="1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</p:grpSp>
        <p:sp>
          <p:nvSpPr>
            <p:cNvPr id="2126" name="Freeform 115"/>
            <p:cNvSpPr>
              <a:spLocks noChangeArrowheads="1"/>
            </p:cNvSpPr>
            <p:nvPr/>
          </p:nvSpPr>
          <p:spPr bwMode="auto">
            <a:xfrm>
              <a:off x="553" y="156"/>
              <a:ext cx="80" cy="11"/>
            </a:xfrm>
            <a:custGeom>
              <a:avLst/>
              <a:gdLst>
                <a:gd name="T0" fmla="*/ 0 w 80"/>
                <a:gd name="T1" fmla="*/ 0 h 11"/>
                <a:gd name="T2" fmla="*/ 80 w 80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0" h="11">
                  <a:moveTo>
                    <a:pt x="0" y="0"/>
                  </a:moveTo>
                  <a:lnTo>
                    <a:pt x="80" y="11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93AC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127" name="Rectangle 114" descr="Suporte Primário (Equipe BV Shodwing Sonda)&#10;Seg 01/06/15"/>
            <p:cNvSpPr>
              <a:spLocks noChangeArrowheads="1"/>
            </p:cNvSpPr>
            <p:nvPr/>
          </p:nvSpPr>
          <p:spPr bwMode="auto">
            <a:xfrm>
              <a:off x="561" y="167"/>
              <a:ext cx="145" cy="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itchFamily="34" charset="0"/>
                  <a:cs typeface="Arial" pitchFamily="34" charset="0"/>
                </a:rPr>
                <a:t>Suporte Primário (Equipe BV Shodwing Sonda)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Seg 01/06/15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28" name="Group 111"/>
            <p:cNvGrpSpPr>
              <a:grpSpLocks/>
            </p:cNvGrpSpPr>
            <p:nvPr/>
          </p:nvGrpSpPr>
          <p:grpSpPr bwMode="auto">
            <a:xfrm>
              <a:off x="618" y="-12"/>
              <a:ext cx="24" cy="24"/>
              <a:chOff x="0" y="0"/>
              <a:chExt cx="100" cy="100"/>
            </a:xfrm>
          </p:grpSpPr>
          <p:sp>
            <p:nvSpPr>
              <p:cNvPr id="2141" name="Freeform 1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 w="1">
                <a:solidFill>
                  <a:srgbClr val="974806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  <p:sp>
            <p:nvSpPr>
              <p:cNvPr id="2142" name="Freeform 11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974806"/>
              </a:solidFill>
              <a:ln w="1">
                <a:solidFill>
                  <a:srgbClr val="974806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</p:grpSp>
        <p:sp>
          <p:nvSpPr>
            <p:cNvPr id="2129" name="Freeform 110"/>
            <p:cNvSpPr>
              <a:spLocks noChangeArrowheads="1"/>
            </p:cNvSpPr>
            <p:nvPr/>
          </p:nvSpPr>
          <p:spPr bwMode="auto">
            <a:xfrm>
              <a:off x="629" y="-19"/>
              <a:ext cx="53" cy="7"/>
            </a:xfrm>
            <a:custGeom>
              <a:avLst/>
              <a:gdLst>
                <a:gd name="T0" fmla="*/ 0 w 63"/>
                <a:gd name="T1" fmla="*/ 7 h 7"/>
                <a:gd name="T2" fmla="*/ 63 w 63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3" h="7">
                  <a:moveTo>
                    <a:pt x="0" y="7"/>
                  </a:moveTo>
                  <a:lnTo>
                    <a:pt x="63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93AC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130" name="Rectangle 109" descr="6 - Aceite de Finalização da Fase Transição (Modelo Operacional e KT validados)&#10;Ter 09/06/15"/>
            <p:cNvSpPr>
              <a:spLocks noChangeArrowheads="1"/>
            </p:cNvSpPr>
            <p:nvPr/>
          </p:nvSpPr>
          <p:spPr bwMode="auto">
            <a:xfrm>
              <a:off x="682" y="-80"/>
              <a:ext cx="249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dirty="0" smtClean="0">
                  <a:ln>
                    <a:noFill/>
                  </a:ln>
                  <a:solidFill>
                    <a:srgbClr val="974806"/>
                  </a:solidFill>
                  <a:effectLst/>
                  <a:latin typeface="Calibri" pitchFamily="34" charset="0"/>
                  <a:cs typeface="Arial" pitchFamily="34" charset="0"/>
                </a:rPr>
                <a:t>6 - Aceite de Finalização da Fase Transição (Modelo Operacional e KT validados)</a:t>
              </a:r>
              <a:r>
                <a:rPr kumimoji="0" lang="pt-BR" altLang="pt-BR" sz="7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Ter 09/06/15</a:t>
              </a:r>
              <a:endParaRPr kumimoji="0" lang="pt-BR" altLang="pt-B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31" name="Group 106"/>
            <p:cNvGrpSpPr>
              <a:grpSpLocks/>
            </p:cNvGrpSpPr>
            <p:nvPr/>
          </p:nvGrpSpPr>
          <p:grpSpPr bwMode="auto">
            <a:xfrm>
              <a:off x="618" y="132"/>
              <a:ext cx="24" cy="24"/>
              <a:chOff x="0" y="0"/>
              <a:chExt cx="100" cy="100"/>
            </a:xfrm>
          </p:grpSpPr>
          <p:sp>
            <p:nvSpPr>
              <p:cNvPr id="2139" name="Freeform 10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 w="1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  <p:sp>
            <p:nvSpPr>
              <p:cNvPr id="2140" name="Freeform 10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00B050"/>
              </a:solidFill>
              <a:ln w="1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</p:grpSp>
        <p:sp>
          <p:nvSpPr>
            <p:cNvPr id="2132" name="Freeform 105"/>
            <p:cNvSpPr>
              <a:spLocks noChangeArrowheads="1"/>
            </p:cNvSpPr>
            <p:nvPr/>
          </p:nvSpPr>
          <p:spPr bwMode="auto">
            <a:xfrm>
              <a:off x="629" y="156"/>
              <a:ext cx="202" cy="1"/>
            </a:xfrm>
            <a:custGeom>
              <a:avLst/>
              <a:gdLst>
                <a:gd name="T0" fmla="*/ 0 w 202"/>
                <a:gd name="T1" fmla="*/ 0 h 1"/>
                <a:gd name="T2" fmla="*/ 202 w 20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2" h="1">
                  <a:moveTo>
                    <a:pt x="0" y="0"/>
                  </a:moveTo>
                  <a:lnTo>
                    <a:pt x="202" y="1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93AC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133" name="Rectangle 104" descr="7 - Início do Atendimento Piloto - Sonda&#10;Ter 09/06/15"/>
            <p:cNvSpPr>
              <a:spLocks noChangeArrowheads="1"/>
            </p:cNvSpPr>
            <p:nvPr/>
          </p:nvSpPr>
          <p:spPr bwMode="auto">
            <a:xfrm>
              <a:off x="758" y="157"/>
              <a:ext cx="146" cy="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itchFamily="34" charset="0"/>
                  <a:cs typeface="Arial" pitchFamily="34" charset="0"/>
                </a:rPr>
                <a:t>7 - Início do Atendimento Piloto - Sonda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Ter 09/06/15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34" name="Group 101"/>
            <p:cNvGrpSpPr>
              <a:grpSpLocks/>
            </p:cNvGrpSpPr>
            <p:nvPr/>
          </p:nvGrpSpPr>
          <p:grpSpPr bwMode="auto">
            <a:xfrm>
              <a:off x="1151" y="132"/>
              <a:ext cx="24" cy="24"/>
              <a:chOff x="0" y="0"/>
              <a:chExt cx="100" cy="100"/>
            </a:xfrm>
          </p:grpSpPr>
          <p:sp>
            <p:nvSpPr>
              <p:cNvPr id="2137" name="Freeform 10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  <p:sp>
            <p:nvSpPr>
              <p:cNvPr id="2138" name="Freeform 10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93ACD1"/>
              </a:solidFill>
              <a:ln w="1">
                <a:solidFill>
                  <a:srgbClr val="93ACD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600"/>
              </a:p>
            </p:txBody>
          </p:sp>
        </p:grpSp>
        <p:sp>
          <p:nvSpPr>
            <p:cNvPr id="2135" name="Freeform 100"/>
            <p:cNvSpPr>
              <a:spLocks noChangeArrowheads="1"/>
            </p:cNvSpPr>
            <p:nvPr/>
          </p:nvSpPr>
          <p:spPr bwMode="auto">
            <a:xfrm>
              <a:off x="991" y="156"/>
              <a:ext cx="171" cy="3"/>
            </a:xfrm>
            <a:custGeom>
              <a:avLst/>
              <a:gdLst>
                <a:gd name="T0" fmla="*/ 171 w 171"/>
                <a:gd name="T1" fmla="*/ 0 h 3"/>
                <a:gd name="T2" fmla="*/ 0 w 171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1" h="3">
                  <a:moveTo>
                    <a:pt x="171" y="0"/>
                  </a:moveTo>
                  <a:lnTo>
                    <a:pt x="0" y="3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93AC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600"/>
            </a:p>
          </p:txBody>
        </p:sp>
        <p:sp>
          <p:nvSpPr>
            <p:cNvPr id="2136" name="Rectangle 99" descr="8 -Fim da Estabilização&#10;Ter 04/08/15"/>
            <p:cNvSpPr>
              <a:spLocks noChangeArrowheads="1"/>
            </p:cNvSpPr>
            <p:nvPr/>
          </p:nvSpPr>
          <p:spPr bwMode="auto">
            <a:xfrm>
              <a:off x="926" y="159"/>
              <a:ext cx="130" cy="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900" b="1" i="0" u="none" strike="noStrike" cap="none" normalizeH="0" baseline="0" smtClean="0">
                  <a:ln>
                    <a:noFill/>
                  </a:ln>
                  <a:solidFill>
                    <a:srgbClr val="073451"/>
                  </a:solidFill>
                  <a:effectLst/>
                  <a:latin typeface="Calibri" pitchFamily="34" charset="0"/>
                  <a:cs typeface="Arial" pitchFamily="34" charset="0"/>
                </a:rPr>
                <a:t>8 -Fim da Estabilização</a:t>
              </a: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/>
              </a:r>
              <a:b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</a:br>
              <a:r>
                <a:rPr kumimoji="0" lang="pt-BR" altLang="pt-BR" sz="700" b="0" i="0" u="none" strike="noStrike" cap="none" normalizeH="0" baseline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libri" pitchFamily="34" charset="0"/>
                  <a:cs typeface="Arial" pitchFamily="34" charset="0"/>
                </a:rPr>
                <a:t>Ter 04/08/15</a:t>
              </a:r>
              <a:endParaRPr kumimoji="0" lang="pt-BR" altLang="pt-B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21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3 Marcador de número de diapositiva"/>
          <p:cNvSpPr>
            <a:spLocks noGrp="1"/>
          </p:cNvSpPr>
          <p:nvPr>
            <p:ph type="sldNum" sz="quarter" idx="10"/>
          </p:nvPr>
        </p:nvSpPr>
        <p:spPr bwMode="auto">
          <a:xfrm>
            <a:off x="8604250" y="6304235"/>
            <a:ext cx="301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1AECA3A-5428-4F21-B2FD-5927FD837E40}" type="slidenum">
              <a:rPr lang="en-US" altLang="es-CL" sz="1000" smtClean="0">
                <a:solidFill>
                  <a:srgbClr val="898989"/>
                </a:solidFill>
                <a:latin typeface="Helvetic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s-CL" sz="1000" smtClean="0">
              <a:solidFill>
                <a:srgbClr val="898989"/>
              </a:solidFill>
              <a:latin typeface="Helvetica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r>
              <a:rPr lang="pt-BR" sz="2800" dirty="0" smtClean="0"/>
              <a:t>Agenda</a:t>
            </a:r>
            <a:endParaRPr lang="pt-BR" sz="2800" dirty="0"/>
          </a:p>
        </p:txBody>
      </p:sp>
      <p:graphicFrame>
        <p:nvGraphicFramePr>
          <p:cNvPr id="50" name="Diagrama 49"/>
          <p:cNvGraphicFramePr/>
          <p:nvPr>
            <p:extLst>
              <p:ext uri="{D42A27DB-BD31-4B8C-83A1-F6EECF244321}">
                <p14:modId xmlns:p14="http://schemas.microsoft.com/office/powerpoint/2010/main" val="3169240552"/>
              </p:ext>
            </p:extLst>
          </p:nvPr>
        </p:nvGraphicFramePr>
        <p:xfrm>
          <a:off x="971600" y="836712"/>
          <a:ext cx="762000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539552" y="1844824"/>
            <a:ext cx="7963308" cy="132343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Revisar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333565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17548" y="2845725"/>
            <a:ext cx="2720975" cy="2162863"/>
            <a:chOff x="518612" y="4145912"/>
            <a:chExt cx="2719774" cy="146332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518613" y="4291275"/>
              <a:ext cx="1678834" cy="1317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100" dirty="0" smtClean="0">
                  <a:solidFill>
                    <a:srgbClr val="FFFFFF"/>
                  </a:solidFill>
                </a:rPr>
                <a:t>Diagnosticar a situação (</a:t>
              </a:r>
              <a:r>
                <a:rPr lang="pt-BR" sz="1100" dirty="0" err="1" smtClean="0">
                  <a:solidFill>
                    <a:srgbClr val="FFFFFF"/>
                  </a:solidFill>
                </a:rPr>
                <a:t>As-Is</a:t>
              </a:r>
              <a:r>
                <a:rPr lang="pt-BR" sz="1100" dirty="0" smtClean="0">
                  <a:solidFill>
                    <a:srgbClr val="FFFFFF"/>
                  </a:solidFill>
                </a:rPr>
                <a:t>) dos serviços de  </a:t>
              </a:r>
            </a:p>
            <a:p>
              <a:pPr algn="ctr">
                <a:defRPr/>
              </a:pPr>
              <a:r>
                <a:rPr lang="pt-BR" sz="1100" dirty="0">
                  <a:solidFill>
                    <a:srgbClr val="FFFFFF"/>
                  </a:solidFill>
                </a:rPr>
                <a:t>Sustentação de </a:t>
              </a:r>
              <a:r>
                <a:rPr lang="pt-BR" sz="1100" dirty="0" smtClean="0">
                  <a:solidFill>
                    <a:srgbClr val="FFFFFF"/>
                  </a:solidFill>
                </a:rPr>
                <a:t>Sistemas, </a:t>
              </a:r>
              <a:endParaRPr lang="pt-BR" sz="1100" dirty="0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pt-BR" sz="1100" dirty="0">
                  <a:solidFill>
                    <a:srgbClr val="FFFFFF"/>
                  </a:solidFill>
                </a:rPr>
                <a:t>Manutenções </a:t>
              </a:r>
              <a:r>
                <a:rPr lang="pt-BR" sz="1100" dirty="0" smtClean="0">
                  <a:solidFill>
                    <a:srgbClr val="FFFFFF"/>
                  </a:solidFill>
                </a:rPr>
                <a:t>Corretivas e Evolutivas, com objetivo de recomendar um modelo adequado ao BV, baseado na boas práticas.</a:t>
              </a:r>
              <a:endParaRPr lang="pt-BR" sz="1400" dirty="0">
                <a:solidFill>
                  <a:srgbClr val="FFFFFF"/>
                </a:solidFill>
              </a:endParaRPr>
            </a:p>
          </p:txBody>
        </p:sp>
        <p:sp>
          <p:nvSpPr>
            <p:cNvPr id="7" name="Parallelogram 6"/>
            <p:cNvSpPr/>
            <p:nvPr/>
          </p:nvSpPr>
          <p:spPr>
            <a:xfrm>
              <a:off x="518612" y="4153967"/>
              <a:ext cx="2719774" cy="143364"/>
            </a:xfrm>
            <a:prstGeom prst="parallelogram">
              <a:avLst>
                <a:gd name="adj" fmla="val 27217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200" b="0">
                <a:solidFill>
                  <a:srgbClr val="FFFFFF"/>
                </a:solidFill>
              </a:endParaRPr>
            </a:p>
          </p:txBody>
        </p:sp>
        <p:sp>
          <p:nvSpPr>
            <p:cNvPr id="8" name="Parallelogram 7"/>
            <p:cNvSpPr/>
            <p:nvPr/>
          </p:nvSpPr>
          <p:spPr>
            <a:xfrm rot="16200000" flipV="1">
              <a:off x="1667915" y="4678617"/>
              <a:ext cx="1462110" cy="396700"/>
            </a:xfrm>
            <a:prstGeom prst="parallelogram">
              <a:avLst>
                <a:gd name="adj" fmla="val 371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200" b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390774" y="2635276"/>
            <a:ext cx="2717004" cy="2373309"/>
            <a:chOff x="2381933" y="3794077"/>
            <a:chExt cx="2717262" cy="1815156"/>
          </a:xfrm>
        </p:grpSpPr>
        <p:sp>
          <p:nvSpPr>
            <p:cNvPr id="10" name="Rectangle 9"/>
            <p:cNvSpPr/>
            <p:nvPr/>
          </p:nvSpPr>
          <p:spPr>
            <a:xfrm>
              <a:off x="2391459" y="3942860"/>
              <a:ext cx="1678147" cy="16663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200" dirty="0" smtClean="0">
                  <a:solidFill>
                    <a:srgbClr val="FFFFFF"/>
                  </a:solidFill>
                </a:rPr>
                <a:t>Estabelecer um </a:t>
              </a:r>
              <a:r>
                <a:rPr lang="pt-BR" sz="1200" dirty="0" err="1" smtClean="0">
                  <a:solidFill>
                    <a:srgbClr val="FFFFFF"/>
                  </a:solidFill>
                </a:rPr>
                <a:t>baseline</a:t>
              </a:r>
              <a:r>
                <a:rPr lang="pt-BR" sz="1200" dirty="0" smtClean="0">
                  <a:solidFill>
                    <a:srgbClr val="FFFFFF"/>
                  </a:solidFill>
                </a:rPr>
                <a:t> quantitativo e qualitativo dos serviços suportados atualmente pela TI do BV. </a:t>
              </a:r>
              <a:endParaRPr lang="pt-BR" sz="1200" dirty="0">
                <a:solidFill>
                  <a:srgbClr val="FFFFFF"/>
                </a:solidFill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2381933" y="3822901"/>
              <a:ext cx="2717262" cy="132131"/>
            </a:xfrm>
            <a:prstGeom prst="parallelogram">
              <a:avLst>
                <a:gd name="adj" fmla="val 27217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200" b="0">
                <a:solidFill>
                  <a:srgbClr val="FFFFFF"/>
                </a:solidFill>
              </a:endParaRPr>
            </a:p>
          </p:txBody>
        </p:sp>
        <p:sp>
          <p:nvSpPr>
            <p:cNvPr id="12" name="Parallelogram 11"/>
            <p:cNvSpPr/>
            <p:nvPr/>
          </p:nvSpPr>
          <p:spPr>
            <a:xfrm rot="16200000" flipV="1">
              <a:off x="3367248" y="4496435"/>
              <a:ext cx="1801630" cy="396913"/>
            </a:xfrm>
            <a:prstGeom prst="parallelogram">
              <a:avLst>
                <a:gd name="adj" fmla="val 3716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200" b="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065586" y="2329261"/>
            <a:ext cx="2529196" cy="2677537"/>
            <a:chOff x="4262172" y="3327912"/>
            <a:chExt cx="2529181" cy="2281904"/>
          </a:xfrm>
          <a:solidFill>
            <a:schemeClr val="accent6">
              <a:lumMod val="7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270109" y="3478663"/>
              <a:ext cx="1679565" cy="2131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200" dirty="0">
                  <a:solidFill>
                    <a:srgbClr val="FFFFFF"/>
                  </a:solidFill>
                </a:rPr>
                <a:t>Identificar as causas principais da situação atual e o impacto com o </a:t>
              </a:r>
              <a:r>
                <a:rPr lang="pt-BR" sz="1200" dirty="0" smtClean="0">
                  <a:solidFill>
                    <a:srgbClr val="FFFFFF"/>
                  </a:solidFill>
                </a:rPr>
                <a:t>cliente</a:t>
              </a:r>
              <a:endParaRPr lang="pt-BR" sz="1200" dirty="0">
                <a:solidFill>
                  <a:srgbClr val="FFFFFF"/>
                </a:solidFill>
              </a:endParaRPr>
            </a:p>
          </p:txBody>
        </p:sp>
        <p:sp>
          <p:nvSpPr>
            <p:cNvPr id="15" name="Parallelogram 14"/>
            <p:cNvSpPr/>
            <p:nvPr/>
          </p:nvSpPr>
          <p:spPr>
            <a:xfrm>
              <a:off x="4262172" y="3327912"/>
              <a:ext cx="2529181" cy="150751"/>
            </a:xfrm>
            <a:prstGeom prst="parallelogram">
              <a:avLst>
                <a:gd name="adj" fmla="val 27217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200" b="0">
                <a:solidFill>
                  <a:srgbClr val="FFFFFF"/>
                </a:solidFill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 rot="16200000" flipV="1">
              <a:off x="4996045" y="4272014"/>
              <a:ext cx="2280318" cy="395285"/>
            </a:xfrm>
            <a:prstGeom prst="parallelogram">
              <a:avLst>
                <a:gd name="adj" fmla="val 371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200" b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747976" y="1482963"/>
            <a:ext cx="3142556" cy="3525623"/>
            <a:chOff x="5671087" y="2917017"/>
            <a:chExt cx="2092088" cy="2693459"/>
          </a:xfrm>
          <a:solidFill>
            <a:schemeClr val="accent6">
              <a:lumMod val="5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5677146" y="3070976"/>
              <a:ext cx="1679386" cy="2537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200" dirty="0">
                  <a:solidFill>
                    <a:srgbClr val="FFFFFF"/>
                  </a:solidFill>
                </a:rPr>
                <a:t>Fornecer uma recomendação baseada nos </a:t>
              </a:r>
              <a:r>
                <a:rPr lang="pt-BR" sz="1200" dirty="0" err="1">
                  <a:solidFill>
                    <a:srgbClr val="FFFFFF"/>
                  </a:solidFill>
                </a:rPr>
                <a:t>CTQ’s</a:t>
              </a:r>
              <a:r>
                <a:rPr lang="pt-BR" sz="1200" dirty="0">
                  <a:solidFill>
                    <a:srgbClr val="FFFFFF"/>
                  </a:solidFill>
                </a:rPr>
                <a:t> </a:t>
              </a:r>
              <a:r>
                <a:rPr lang="pt-BR" sz="1200" dirty="0" smtClean="0">
                  <a:solidFill>
                    <a:srgbClr val="FFFFFF"/>
                  </a:solidFill>
                </a:rPr>
                <a:t>vs. </a:t>
              </a:r>
              <a:r>
                <a:rPr lang="pt-BR" sz="1200" dirty="0">
                  <a:solidFill>
                    <a:srgbClr val="FFFFFF"/>
                  </a:solidFill>
                </a:rPr>
                <a:t>situação atual (</a:t>
              </a:r>
              <a:r>
                <a:rPr lang="pt-BR" sz="1200" dirty="0" err="1">
                  <a:solidFill>
                    <a:srgbClr val="FFFFFF"/>
                  </a:solidFill>
                </a:rPr>
                <a:t>GAPs</a:t>
              </a:r>
              <a:r>
                <a:rPr lang="pt-BR" sz="1200" dirty="0">
                  <a:solidFill>
                    <a:srgbClr val="FFFFFF"/>
                  </a:solidFill>
                </a:rPr>
                <a:t> e Riscos</a:t>
              </a:r>
              <a:r>
                <a:rPr lang="pt-BR" sz="1200" dirty="0" smtClean="0">
                  <a:solidFill>
                    <a:srgbClr val="FFFFFF"/>
                  </a:solidFill>
                </a:rPr>
                <a:t>)</a:t>
              </a:r>
              <a:endParaRPr lang="pt-BR" sz="1200" dirty="0">
                <a:solidFill>
                  <a:srgbClr val="FFFFFF"/>
                </a:solidFill>
              </a:endParaRPr>
            </a:p>
            <a:p>
              <a:pPr algn="ctr">
                <a:defRPr/>
              </a:pPr>
              <a:endParaRPr lang="pt-BR" sz="1200" dirty="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18"/>
            <p:cNvSpPr/>
            <p:nvPr/>
          </p:nvSpPr>
          <p:spPr>
            <a:xfrm>
              <a:off x="5671087" y="2917017"/>
              <a:ext cx="2092088" cy="155546"/>
            </a:xfrm>
            <a:prstGeom prst="parallelogram">
              <a:avLst>
                <a:gd name="adj" fmla="val 27217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200" b="0">
                <a:solidFill>
                  <a:srgbClr val="FFFFFF"/>
                </a:solidFill>
              </a:endParaRPr>
            </a:p>
          </p:txBody>
        </p:sp>
        <p:sp>
          <p:nvSpPr>
            <p:cNvPr id="20" name="Parallelogram 19"/>
            <p:cNvSpPr/>
            <p:nvPr/>
          </p:nvSpPr>
          <p:spPr>
            <a:xfrm rot="16200000" flipV="1">
              <a:off x="6207423" y="4066126"/>
              <a:ext cx="2693459" cy="395242"/>
            </a:xfrm>
            <a:prstGeom prst="parallelogram">
              <a:avLst>
                <a:gd name="adj" fmla="val 371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200" b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717550" y="4886045"/>
            <a:ext cx="8155856" cy="1354078"/>
            <a:chOff x="1105475" y="4456439"/>
            <a:chExt cx="7113837" cy="1305627"/>
          </a:xfrm>
          <a:solidFill>
            <a:schemeClr val="accent6">
              <a:lumMod val="50000"/>
            </a:schemeClr>
          </a:solidFill>
        </p:grpSpPr>
        <p:sp>
          <p:nvSpPr>
            <p:cNvPr id="22" name="Rectangle 21"/>
            <p:cNvSpPr/>
            <p:nvPr/>
          </p:nvSpPr>
          <p:spPr>
            <a:xfrm>
              <a:off x="1105475" y="4666849"/>
              <a:ext cx="6595992" cy="10925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400" b="0" dirty="0" smtClean="0">
                  <a:solidFill>
                    <a:srgbClr val="FFFFFF"/>
                  </a:solidFill>
                </a:rPr>
                <a:t>Compreender a organização, sua estrutura, as partes envolvidas, métricas, categorização de aplicações, catalogo de serviços, áreas de oportunidade, bem como os </a:t>
              </a:r>
              <a:r>
                <a:rPr lang="pt-BR" sz="1400" b="0" dirty="0" err="1" smtClean="0">
                  <a:solidFill>
                    <a:srgbClr val="FFFFFF"/>
                  </a:solidFill>
                </a:rPr>
                <a:t>GAPs</a:t>
              </a:r>
              <a:r>
                <a:rPr lang="pt-BR" sz="1400" b="0" dirty="0" smtClean="0">
                  <a:solidFill>
                    <a:srgbClr val="FFFFFF"/>
                  </a:solidFill>
                </a:rPr>
                <a:t> e Riscos existentes, os processos, ferramentas  e os fatores críticos para o negócio.</a:t>
              </a:r>
              <a:endParaRPr lang="pt-BR" sz="1400" b="0" dirty="0">
                <a:solidFill>
                  <a:srgbClr val="FFFFFF"/>
                </a:solidFill>
              </a:endParaRPr>
            </a:p>
          </p:txBody>
        </p:sp>
        <p:sp>
          <p:nvSpPr>
            <p:cNvPr id="23" name="Parallelogram 22"/>
            <p:cNvSpPr/>
            <p:nvPr/>
          </p:nvSpPr>
          <p:spPr>
            <a:xfrm rot="16200000" flipV="1">
              <a:off x="7307575" y="4850330"/>
              <a:ext cx="1305627" cy="517846"/>
            </a:xfrm>
            <a:prstGeom prst="parallelogram">
              <a:avLst>
                <a:gd name="adj" fmla="val 3574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600" b="0">
                <a:solidFill>
                  <a:srgbClr val="FFFFFF"/>
                </a:solidFill>
              </a:endParaRPr>
            </a:p>
          </p:txBody>
        </p:sp>
      </p:grpSp>
      <p:sp>
        <p:nvSpPr>
          <p:cNvPr id="24" name="TextBox 40"/>
          <p:cNvSpPr txBox="1">
            <a:spLocks noChangeArrowheads="1"/>
          </p:cNvSpPr>
          <p:nvPr/>
        </p:nvSpPr>
        <p:spPr bwMode="auto">
          <a:xfrm>
            <a:off x="6594781" y="912182"/>
            <a:ext cx="15824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b="1" dirty="0" smtClean="0">
                <a:solidFill>
                  <a:srgbClr val="008CD2"/>
                </a:solidFill>
              </a:rPr>
              <a:t>Recomendar</a:t>
            </a:r>
            <a:endParaRPr lang="pt-BR" b="1" dirty="0">
              <a:solidFill>
                <a:srgbClr val="008CD2"/>
              </a:solidFill>
            </a:endParaRPr>
          </a:p>
        </p:txBody>
      </p:sp>
      <p:sp>
        <p:nvSpPr>
          <p:cNvPr id="25" name="TextBox 41"/>
          <p:cNvSpPr txBox="1">
            <a:spLocks noChangeArrowheads="1"/>
          </p:cNvSpPr>
          <p:nvPr/>
        </p:nvSpPr>
        <p:spPr bwMode="auto">
          <a:xfrm>
            <a:off x="4454452" y="1825204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b="1" dirty="0" smtClean="0">
                <a:solidFill>
                  <a:srgbClr val="008CD2"/>
                </a:solidFill>
              </a:rPr>
              <a:t>Identificar</a:t>
            </a:r>
            <a:endParaRPr lang="pt-BR" b="1" dirty="0">
              <a:solidFill>
                <a:srgbClr val="008CD2"/>
              </a:solidFill>
            </a:endParaRPr>
          </a:p>
        </p:txBody>
      </p:sp>
      <p:sp>
        <p:nvSpPr>
          <p:cNvPr id="26" name="TextBox 42"/>
          <p:cNvSpPr txBox="1">
            <a:spLocks noChangeArrowheads="1"/>
          </p:cNvSpPr>
          <p:nvPr/>
        </p:nvSpPr>
        <p:spPr bwMode="auto">
          <a:xfrm>
            <a:off x="2629349" y="2265944"/>
            <a:ext cx="1479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b="1" dirty="0" smtClean="0">
                <a:solidFill>
                  <a:srgbClr val="008CD2"/>
                </a:solidFill>
              </a:rPr>
              <a:t>Estabelecer</a:t>
            </a:r>
            <a:endParaRPr lang="pt-BR" b="1" dirty="0">
              <a:solidFill>
                <a:srgbClr val="008CD2"/>
              </a:solidFill>
            </a:endParaRPr>
          </a:p>
        </p:txBody>
      </p:sp>
      <p:sp>
        <p:nvSpPr>
          <p:cNvPr id="27" name="TextBox 43"/>
          <p:cNvSpPr txBox="1">
            <a:spLocks noChangeArrowheads="1"/>
          </p:cNvSpPr>
          <p:nvPr/>
        </p:nvSpPr>
        <p:spPr bwMode="auto">
          <a:xfrm>
            <a:off x="817815" y="2488298"/>
            <a:ext cx="15824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b="1" dirty="0" smtClean="0">
                <a:solidFill>
                  <a:srgbClr val="008CD2"/>
                </a:solidFill>
              </a:rPr>
              <a:t>Diagnosticar</a:t>
            </a:r>
            <a:endParaRPr lang="pt-BR" b="1" dirty="0">
              <a:solidFill>
                <a:srgbClr val="008CD2"/>
              </a:solidFill>
            </a:endParaRPr>
          </a:p>
        </p:txBody>
      </p:sp>
      <p:sp>
        <p:nvSpPr>
          <p:cNvPr id="28" name="TextBox 44"/>
          <p:cNvSpPr txBox="1">
            <a:spLocks noChangeArrowheads="1"/>
          </p:cNvSpPr>
          <p:nvPr/>
        </p:nvSpPr>
        <p:spPr bwMode="auto">
          <a:xfrm rot="-5400000">
            <a:off x="-327605" y="4151616"/>
            <a:ext cx="1236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dirty="0">
                <a:solidFill>
                  <a:srgbClr val="008CD2"/>
                </a:solidFill>
              </a:rPr>
              <a:t>Objetivos</a:t>
            </a:r>
          </a:p>
        </p:txBody>
      </p:sp>
      <p:sp>
        <p:nvSpPr>
          <p:cNvPr id="29" name="TextBox 45"/>
          <p:cNvSpPr txBox="1">
            <a:spLocks noChangeArrowheads="1"/>
          </p:cNvSpPr>
          <p:nvPr/>
        </p:nvSpPr>
        <p:spPr bwMode="auto">
          <a:xfrm rot="-5400000">
            <a:off x="-64714" y="5502579"/>
            <a:ext cx="7104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dirty="0">
                <a:solidFill>
                  <a:srgbClr val="008CD2"/>
                </a:solidFill>
              </a:rPr>
              <a:t>Meta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76199" y="5056973"/>
            <a:ext cx="8203507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289647" y="4842987"/>
            <a:ext cx="576064" cy="21398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3451013451"/>
              </p:ext>
            </p:extLst>
          </p:nvPr>
        </p:nvGraphicFramePr>
        <p:xfrm>
          <a:off x="5826651" y="2200054"/>
          <a:ext cx="2453056" cy="3002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7521"/>
          </a:xfrm>
        </p:spPr>
        <p:txBody>
          <a:bodyPr/>
          <a:lstStyle/>
          <a:p>
            <a:r>
              <a:rPr lang="pt-BR" dirty="0" smtClean="0"/>
              <a:t>Transição: </a:t>
            </a:r>
            <a:r>
              <a:rPr lang="pt-BR" dirty="0" err="1" smtClean="0"/>
              <a:t>Assessment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265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960448265"/>
              </p:ext>
            </p:extLst>
          </p:nvPr>
        </p:nvGraphicFramePr>
        <p:xfrm>
          <a:off x="209104" y="1988840"/>
          <a:ext cx="8640960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7521"/>
          </a:xfrm>
        </p:spPr>
        <p:txBody>
          <a:bodyPr/>
          <a:lstStyle/>
          <a:p>
            <a:r>
              <a:rPr lang="pt-BR" dirty="0" smtClean="0"/>
              <a:t>Transição: CTQ Workshop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782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7521"/>
          </a:xfrm>
        </p:spPr>
        <p:txBody>
          <a:bodyPr/>
          <a:lstStyle/>
          <a:p>
            <a:r>
              <a:rPr lang="pt-BR" dirty="0" smtClean="0"/>
              <a:t>Transição: Riscos / </a:t>
            </a:r>
            <a:r>
              <a:rPr lang="pt-BR" dirty="0" err="1" smtClean="0"/>
              <a:t>Issues</a:t>
            </a:r>
            <a:r>
              <a:rPr lang="pt-BR" dirty="0" smtClean="0"/>
              <a:t> / Priorização</a:t>
            </a:r>
            <a:endParaRPr lang="pt-BR" dirty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62535" y="2025220"/>
            <a:ext cx="1519313" cy="978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72894" y="1053894"/>
            <a:ext cx="1490409" cy="981408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/>
            <a:endParaRPr lang="pt-BR" u="sn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58132" y="2035302"/>
            <a:ext cx="1534136" cy="100325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165544" y="1047173"/>
            <a:ext cx="1519313" cy="978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rot="5400000" flipH="1">
            <a:off x="2650613" y="2052358"/>
            <a:ext cx="2067006" cy="1630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rot="10800000" flipV="1">
            <a:off x="357190" y="1040451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rot="10800000" flipV="1">
            <a:off x="357190" y="2035302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grpSp>
        <p:nvGrpSpPr>
          <p:cNvPr id="14" name="Group 29"/>
          <p:cNvGrpSpPr>
            <a:grpSpLocks/>
          </p:cNvGrpSpPr>
          <p:nvPr/>
        </p:nvGrpSpPr>
        <p:grpSpPr bwMode="auto">
          <a:xfrm>
            <a:off x="671428" y="1035410"/>
            <a:ext cx="1508938" cy="2134226"/>
            <a:chOff x="628" y="698"/>
            <a:chExt cx="1018" cy="1809"/>
          </a:xfrm>
        </p:grpSpPr>
        <p:sp>
          <p:nvSpPr>
            <p:cNvPr id="15" name="Line 10"/>
            <p:cNvSpPr>
              <a:spLocks noChangeShapeType="1"/>
            </p:cNvSpPr>
            <p:nvPr/>
          </p:nvSpPr>
          <p:spPr bwMode="auto">
            <a:xfrm rot="-5400000">
              <a:off x="-269" y="1603"/>
              <a:ext cx="1796" cy="2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u="sng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rot="-5400000">
              <a:off x="738" y="1599"/>
              <a:ext cx="1809" cy="7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/>
            </a:p>
          </p:txBody>
        </p:sp>
      </p:grp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748134" y="3149471"/>
            <a:ext cx="88966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47638" indent="-147638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1000" u="sng" dirty="0" smtClean="0">
                <a:solidFill>
                  <a:srgbClr val="000000"/>
                </a:solidFill>
                <a:latin typeface="Tahoma" pitchFamily="34" charset="0"/>
              </a:rPr>
              <a:t>Probabilidade</a:t>
            </a:r>
            <a:endParaRPr lang="pt-BR" sz="1000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 rot="16200000">
            <a:off x="-121915" y="2096662"/>
            <a:ext cx="54021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47638" indent="-147638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1000" u="sng" dirty="0" smtClean="0">
                <a:solidFill>
                  <a:srgbClr val="000000"/>
                </a:solidFill>
                <a:latin typeface="Tahoma" pitchFamily="34" charset="0"/>
              </a:rPr>
              <a:t>Impacto</a:t>
            </a:r>
            <a:endParaRPr lang="pt-BR" sz="1100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rot="10800000" flipV="1">
            <a:off x="357190" y="3018392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63663" y="1016594"/>
            <a:ext cx="55015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Mitigar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21" name="Oval 27"/>
          <p:cNvSpPr>
            <a:spLocks noChangeArrowheads="1"/>
          </p:cNvSpPr>
          <p:nvPr/>
        </p:nvSpPr>
        <p:spPr bwMode="auto">
          <a:xfrm>
            <a:off x="363119" y="1588291"/>
            <a:ext cx="171942" cy="199979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22" name="Oval 28"/>
          <p:cNvSpPr>
            <a:spLocks noChangeArrowheads="1"/>
          </p:cNvSpPr>
          <p:nvPr/>
        </p:nvSpPr>
        <p:spPr bwMode="auto">
          <a:xfrm>
            <a:off x="355707" y="2489036"/>
            <a:ext cx="173424" cy="19829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>
                <a:solidFill>
                  <a:srgbClr val="FFFFFF"/>
                </a:solidFill>
              </a:rPr>
              <a:t>–</a:t>
            </a:r>
          </a:p>
        </p:txBody>
      </p:sp>
      <p:sp>
        <p:nvSpPr>
          <p:cNvPr id="23" name="Oval 29"/>
          <p:cNvSpPr>
            <a:spLocks noChangeArrowheads="1"/>
          </p:cNvSpPr>
          <p:nvPr/>
        </p:nvSpPr>
        <p:spPr bwMode="auto">
          <a:xfrm>
            <a:off x="1291012" y="3048641"/>
            <a:ext cx="171942" cy="19997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–</a:t>
            </a:r>
          </a:p>
        </p:txBody>
      </p:sp>
      <p:sp>
        <p:nvSpPr>
          <p:cNvPr id="24" name="Oval 30"/>
          <p:cNvSpPr>
            <a:spLocks noChangeArrowheads="1"/>
          </p:cNvSpPr>
          <p:nvPr/>
        </p:nvSpPr>
        <p:spPr bwMode="auto">
          <a:xfrm>
            <a:off x="2853311" y="3046959"/>
            <a:ext cx="171942" cy="19829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3151370" y="2783212"/>
            <a:ext cx="55015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Mitigar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26" name="Text Box 32"/>
          <p:cNvSpPr txBox="1">
            <a:spLocks noChangeArrowheads="1"/>
          </p:cNvSpPr>
          <p:nvPr/>
        </p:nvSpPr>
        <p:spPr bwMode="auto">
          <a:xfrm>
            <a:off x="661825" y="2788254"/>
            <a:ext cx="6944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Monitorar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27" name="Text Box 33"/>
          <p:cNvSpPr txBox="1">
            <a:spLocks noChangeArrowheads="1"/>
          </p:cNvSpPr>
          <p:nvPr/>
        </p:nvSpPr>
        <p:spPr bwMode="auto">
          <a:xfrm>
            <a:off x="3141161" y="1006931"/>
            <a:ext cx="5517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Escalar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28" name="AutoShape 38"/>
          <p:cNvSpPr>
            <a:spLocks noChangeArrowheads="1"/>
          </p:cNvSpPr>
          <p:nvPr/>
        </p:nvSpPr>
        <p:spPr bwMode="auto">
          <a:xfrm>
            <a:off x="1291012" y="1331593"/>
            <a:ext cx="170055" cy="213005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147638" indent="-147638" algn="ctr"/>
            <a:r>
              <a:rPr lang="pt-BR" sz="900" dirty="0">
                <a:solidFill>
                  <a:srgbClr val="FFFFFF"/>
                </a:solidFill>
              </a:rPr>
              <a:t>01</a:t>
            </a:r>
            <a:endParaRPr lang="pt-BR" sz="1200" dirty="0">
              <a:solidFill>
                <a:srgbClr val="FFFFFF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529131" y="689083"/>
            <a:ext cx="323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Gestão de Risco</a:t>
            </a:r>
            <a:endParaRPr lang="pt-BR" sz="1600" b="1" dirty="0"/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5194665" y="2015138"/>
            <a:ext cx="1519313" cy="978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5216899" y="1043812"/>
            <a:ext cx="1492634" cy="981408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/>
            <a:endParaRPr lang="pt-BR" u="sng" dirty="0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6690262" y="2025220"/>
            <a:ext cx="1534136" cy="100325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6697674" y="1037091"/>
            <a:ext cx="1519313" cy="978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34" name="Line 9"/>
          <p:cNvSpPr>
            <a:spLocks noChangeShapeType="1"/>
          </p:cNvSpPr>
          <p:nvPr/>
        </p:nvSpPr>
        <p:spPr bwMode="auto">
          <a:xfrm rot="5400000" flipH="1">
            <a:off x="7182743" y="2042276"/>
            <a:ext cx="2067006" cy="1630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35" name="Line 11"/>
          <p:cNvSpPr>
            <a:spLocks noChangeShapeType="1"/>
          </p:cNvSpPr>
          <p:nvPr/>
        </p:nvSpPr>
        <p:spPr bwMode="auto">
          <a:xfrm rot="10800000" flipV="1">
            <a:off x="4889320" y="1030369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36" name="Line 12"/>
          <p:cNvSpPr>
            <a:spLocks noChangeShapeType="1"/>
          </p:cNvSpPr>
          <p:nvPr/>
        </p:nvSpPr>
        <p:spPr bwMode="auto">
          <a:xfrm rot="10800000" flipV="1">
            <a:off x="4889320" y="2025220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grpSp>
        <p:nvGrpSpPr>
          <p:cNvPr id="37" name="Group 29"/>
          <p:cNvGrpSpPr>
            <a:grpSpLocks/>
          </p:cNvGrpSpPr>
          <p:nvPr/>
        </p:nvGrpSpPr>
        <p:grpSpPr bwMode="auto">
          <a:xfrm>
            <a:off x="5203558" y="1025328"/>
            <a:ext cx="1508938" cy="2134226"/>
            <a:chOff x="628" y="698"/>
            <a:chExt cx="1018" cy="1809"/>
          </a:xfrm>
        </p:grpSpPr>
        <p:sp>
          <p:nvSpPr>
            <p:cNvPr id="38" name="Line 10"/>
            <p:cNvSpPr>
              <a:spLocks noChangeShapeType="1"/>
            </p:cNvSpPr>
            <p:nvPr/>
          </p:nvSpPr>
          <p:spPr bwMode="auto">
            <a:xfrm rot="-5400000">
              <a:off x="-269" y="1603"/>
              <a:ext cx="1796" cy="2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u="sng"/>
            </a:p>
          </p:txBody>
        </p:sp>
        <p:sp>
          <p:nvSpPr>
            <p:cNvPr id="39" name="Line 13"/>
            <p:cNvSpPr>
              <a:spLocks noChangeShapeType="1"/>
            </p:cNvSpPr>
            <p:nvPr/>
          </p:nvSpPr>
          <p:spPr bwMode="auto">
            <a:xfrm rot="-5400000">
              <a:off x="738" y="1599"/>
              <a:ext cx="1809" cy="7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/>
            </a:p>
          </p:txBody>
        </p:sp>
      </p:grpSp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6273227" y="3139389"/>
            <a:ext cx="7405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47638" indent="-147638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1000" u="sng" dirty="0" smtClean="0">
                <a:solidFill>
                  <a:srgbClr val="000000"/>
                </a:solidFill>
                <a:latin typeface="Tahoma" pitchFamily="34" charset="0"/>
              </a:rPr>
              <a:t>Importante</a:t>
            </a:r>
            <a:endParaRPr lang="pt-BR" sz="1000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1" name="Text Box 15"/>
          <p:cNvSpPr txBox="1">
            <a:spLocks noChangeArrowheads="1"/>
          </p:cNvSpPr>
          <p:nvPr/>
        </p:nvSpPr>
        <p:spPr bwMode="auto">
          <a:xfrm rot="16200000">
            <a:off x="4420635" y="2086580"/>
            <a:ext cx="51937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47638" indent="-147638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1000" u="sng" dirty="0" smtClean="0">
                <a:solidFill>
                  <a:srgbClr val="000000"/>
                </a:solidFill>
                <a:latin typeface="Tahoma" pitchFamily="34" charset="0"/>
              </a:rPr>
              <a:t>Urgente</a:t>
            </a:r>
            <a:endParaRPr lang="pt-BR" sz="1100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" name="Line 16"/>
          <p:cNvSpPr>
            <a:spLocks noChangeShapeType="1"/>
          </p:cNvSpPr>
          <p:nvPr/>
        </p:nvSpPr>
        <p:spPr bwMode="auto">
          <a:xfrm rot="10800000" flipV="1">
            <a:off x="4889320" y="3008310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43" name="Text Box 21"/>
          <p:cNvSpPr txBox="1">
            <a:spLocks noChangeArrowheads="1"/>
          </p:cNvSpPr>
          <p:nvPr/>
        </p:nvSpPr>
        <p:spPr bwMode="auto">
          <a:xfrm>
            <a:off x="5025752" y="1006511"/>
            <a:ext cx="126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Ação Imediata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44" name="Oval 27"/>
          <p:cNvSpPr>
            <a:spLocks noChangeArrowheads="1"/>
          </p:cNvSpPr>
          <p:nvPr/>
        </p:nvSpPr>
        <p:spPr bwMode="auto">
          <a:xfrm>
            <a:off x="4895249" y="1578209"/>
            <a:ext cx="171942" cy="199979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45" name="Oval 28"/>
          <p:cNvSpPr>
            <a:spLocks noChangeArrowheads="1"/>
          </p:cNvSpPr>
          <p:nvPr/>
        </p:nvSpPr>
        <p:spPr bwMode="auto">
          <a:xfrm>
            <a:off x="4887837" y="2478954"/>
            <a:ext cx="173424" cy="19829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>
                <a:solidFill>
                  <a:srgbClr val="FFFFFF"/>
                </a:solidFill>
              </a:rPr>
              <a:t>–</a:t>
            </a:r>
          </a:p>
        </p:txBody>
      </p:sp>
      <p:sp>
        <p:nvSpPr>
          <p:cNvPr id="46" name="Oval 29"/>
          <p:cNvSpPr>
            <a:spLocks noChangeArrowheads="1"/>
          </p:cNvSpPr>
          <p:nvPr/>
        </p:nvSpPr>
        <p:spPr bwMode="auto">
          <a:xfrm>
            <a:off x="5823142" y="3038559"/>
            <a:ext cx="171942" cy="19997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–</a:t>
            </a:r>
          </a:p>
        </p:txBody>
      </p:sp>
      <p:sp>
        <p:nvSpPr>
          <p:cNvPr id="47" name="Oval 30"/>
          <p:cNvSpPr>
            <a:spLocks noChangeArrowheads="1"/>
          </p:cNvSpPr>
          <p:nvPr/>
        </p:nvSpPr>
        <p:spPr bwMode="auto">
          <a:xfrm>
            <a:off x="7385441" y="3036877"/>
            <a:ext cx="171942" cy="19829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7309057" y="2773130"/>
            <a:ext cx="9332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Ação Imediata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49" name="Text Box 32"/>
          <p:cNvSpPr txBox="1">
            <a:spLocks noChangeArrowheads="1"/>
          </p:cNvSpPr>
          <p:nvPr/>
        </p:nvSpPr>
        <p:spPr bwMode="auto">
          <a:xfrm>
            <a:off x="5193955" y="2778172"/>
            <a:ext cx="6944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Monitorar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50" name="Text Box 33"/>
          <p:cNvSpPr txBox="1">
            <a:spLocks noChangeArrowheads="1"/>
          </p:cNvSpPr>
          <p:nvPr/>
        </p:nvSpPr>
        <p:spPr bwMode="auto">
          <a:xfrm>
            <a:off x="7673291" y="996849"/>
            <a:ext cx="5517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Escalar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51" name="AutoShape 38"/>
          <p:cNvSpPr>
            <a:spLocks noChangeArrowheads="1"/>
          </p:cNvSpPr>
          <p:nvPr/>
        </p:nvSpPr>
        <p:spPr bwMode="auto">
          <a:xfrm>
            <a:off x="5823142" y="1321511"/>
            <a:ext cx="170055" cy="213005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147638" indent="-147638" algn="ctr"/>
            <a:r>
              <a:rPr lang="pt-BR" sz="900" dirty="0">
                <a:solidFill>
                  <a:srgbClr val="FFFFFF"/>
                </a:solidFill>
              </a:rPr>
              <a:t>01</a:t>
            </a:r>
            <a:endParaRPr lang="pt-BR" sz="1200" dirty="0">
              <a:solidFill>
                <a:srgbClr val="FFFFFF"/>
              </a:solidFill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5080902" y="668531"/>
            <a:ext cx="323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Gestão dos </a:t>
            </a:r>
            <a:r>
              <a:rPr lang="pt-BR" sz="1600" b="1" dirty="0" err="1" smtClean="0"/>
              <a:t>Issues</a:t>
            </a:r>
            <a:r>
              <a:rPr lang="pt-BR" sz="1600" b="1" dirty="0" smtClean="0"/>
              <a:t> (Problemas)</a:t>
            </a:r>
            <a:endParaRPr lang="pt-BR" sz="1600" b="1" dirty="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62535" y="4980636"/>
            <a:ext cx="1519313" cy="978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 bwMode="auto">
          <a:xfrm>
            <a:off x="684769" y="4009310"/>
            <a:ext cx="1492634" cy="981408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/>
            <a:endParaRPr lang="pt-BR" u="sng" dirty="0"/>
          </a:p>
        </p:txBody>
      </p:sp>
      <p:sp>
        <p:nvSpPr>
          <p:cNvPr id="55" name="Rectangle 4"/>
          <p:cNvSpPr>
            <a:spLocks noChangeArrowheads="1"/>
          </p:cNvSpPr>
          <p:nvPr/>
        </p:nvSpPr>
        <p:spPr bwMode="auto">
          <a:xfrm>
            <a:off x="2158132" y="4990718"/>
            <a:ext cx="1534136" cy="100325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56" name="Rectangle 8"/>
          <p:cNvSpPr>
            <a:spLocks noChangeArrowheads="1"/>
          </p:cNvSpPr>
          <p:nvPr/>
        </p:nvSpPr>
        <p:spPr bwMode="auto">
          <a:xfrm>
            <a:off x="2165544" y="4002589"/>
            <a:ext cx="1519313" cy="978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57" name="Line 9"/>
          <p:cNvSpPr>
            <a:spLocks noChangeShapeType="1"/>
          </p:cNvSpPr>
          <p:nvPr/>
        </p:nvSpPr>
        <p:spPr bwMode="auto">
          <a:xfrm rot="5400000" flipH="1">
            <a:off x="2650613" y="5007774"/>
            <a:ext cx="2067006" cy="1630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58" name="Line 11"/>
          <p:cNvSpPr>
            <a:spLocks noChangeShapeType="1"/>
          </p:cNvSpPr>
          <p:nvPr/>
        </p:nvSpPr>
        <p:spPr bwMode="auto">
          <a:xfrm rot="10800000" flipV="1">
            <a:off x="357190" y="3995867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59" name="Line 12"/>
          <p:cNvSpPr>
            <a:spLocks noChangeShapeType="1"/>
          </p:cNvSpPr>
          <p:nvPr/>
        </p:nvSpPr>
        <p:spPr bwMode="auto">
          <a:xfrm rot="10800000" flipV="1">
            <a:off x="357190" y="4990718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grpSp>
        <p:nvGrpSpPr>
          <p:cNvPr id="60" name="Group 29"/>
          <p:cNvGrpSpPr>
            <a:grpSpLocks/>
          </p:cNvGrpSpPr>
          <p:nvPr/>
        </p:nvGrpSpPr>
        <p:grpSpPr bwMode="auto">
          <a:xfrm>
            <a:off x="671428" y="3990826"/>
            <a:ext cx="1508938" cy="2134226"/>
            <a:chOff x="628" y="698"/>
            <a:chExt cx="1018" cy="1809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rot="-5400000">
              <a:off x="-269" y="1603"/>
              <a:ext cx="1796" cy="2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u="sng"/>
            </a:p>
          </p:txBody>
        </p: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 rot="-5400000">
              <a:off x="738" y="1599"/>
              <a:ext cx="1809" cy="7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/>
            </a:p>
          </p:txBody>
        </p:sp>
      </p:grpSp>
      <p:sp>
        <p:nvSpPr>
          <p:cNvPr id="63" name="Text Box 15"/>
          <p:cNvSpPr txBox="1">
            <a:spLocks noChangeArrowheads="1"/>
          </p:cNvSpPr>
          <p:nvPr/>
        </p:nvSpPr>
        <p:spPr bwMode="auto">
          <a:xfrm rot="16200000">
            <a:off x="-400035" y="5052078"/>
            <a:ext cx="109645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47638" indent="-147638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1000" u="sng" dirty="0" smtClean="0">
                <a:solidFill>
                  <a:srgbClr val="000000"/>
                </a:solidFill>
                <a:latin typeface="Tahoma" pitchFamily="34" charset="0"/>
              </a:rPr>
              <a:t>Impacto Negócio</a:t>
            </a:r>
            <a:endParaRPr lang="pt-BR" sz="1100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64" name="Line 16"/>
          <p:cNvSpPr>
            <a:spLocks noChangeShapeType="1"/>
          </p:cNvSpPr>
          <p:nvPr/>
        </p:nvSpPr>
        <p:spPr bwMode="auto">
          <a:xfrm rot="10800000" flipV="1">
            <a:off x="357190" y="5973808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65" name="Text Box 21"/>
          <p:cNvSpPr txBox="1">
            <a:spLocks noChangeArrowheads="1"/>
          </p:cNvSpPr>
          <p:nvPr/>
        </p:nvSpPr>
        <p:spPr bwMode="auto">
          <a:xfrm>
            <a:off x="964048" y="4328263"/>
            <a:ext cx="8258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Quadrante 1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66" name="Oval 27"/>
          <p:cNvSpPr>
            <a:spLocks noChangeArrowheads="1"/>
          </p:cNvSpPr>
          <p:nvPr/>
        </p:nvSpPr>
        <p:spPr bwMode="auto">
          <a:xfrm>
            <a:off x="363119" y="4543707"/>
            <a:ext cx="171942" cy="199979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67" name="Oval 28"/>
          <p:cNvSpPr>
            <a:spLocks noChangeArrowheads="1"/>
          </p:cNvSpPr>
          <p:nvPr/>
        </p:nvSpPr>
        <p:spPr bwMode="auto">
          <a:xfrm>
            <a:off x="355707" y="5444452"/>
            <a:ext cx="173424" cy="19829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>
                <a:solidFill>
                  <a:srgbClr val="FFFFFF"/>
                </a:solidFill>
              </a:rPr>
              <a:t>–</a:t>
            </a:r>
          </a:p>
        </p:txBody>
      </p:sp>
      <p:sp>
        <p:nvSpPr>
          <p:cNvPr id="68" name="Oval 29"/>
          <p:cNvSpPr>
            <a:spLocks noChangeArrowheads="1"/>
          </p:cNvSpPr>
          <p:nvPr/>
        </p:nvSpPr>
        <p:spPr bwMode="auto">
          <a:xfrm>
            <a:off x="1291012" y="6004057"/>
            <a:ext cx="171942" cy="19997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–</a:t>
            </a:r>
          </a:p>
        </p:txBody>
      </p:sp>
      <p:sp>
        <p:nvSpPr>
          <p:cNvPr id="69" name="Oval 30"/>
          <p:cNvSpPr>
            <a:spLocks noChangeArrowheads="1"/>
          </p:cNvSpPr>
          <p:nvPr/>
        </p:nvSpPr>
        <p:spPr bwMode="auto">
          <a:xfrm>
            <a:off x="2853311" y="6002375"/>
            <a:ext cx="171942" cy="19829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2526348" y="5361938"/>
            <a:ext cx="8258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Quadrante 4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71" name="Text Box 32"/>
          <p:cNvSpPr txBox="1">
            <a:spLocks noChangeArrowheads="1"/>
          </p:cNvSpPr>
          <p:nvPr/>
        </p:nvSpPr>
        <p:spPr bwMode="auto">
          <a:xfrm>
            <a:off x="1009257" y="5372593"/>
            <a:ext cx="8258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Quadrante 3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72" name="Text Box 33"/>
          <p:cNvSpPr txBox="1">
            <a:spLocks noChangeArrowheads="1"/>
          </p:cNvSpPr>
          <p:nvPr/>
        </p:nvSpPr>
        <p:spPr bwMode="auto">
          <a:xfrm>
            <a:off x="2526348" y="4328263"/>
            <a:ext cx="8258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Quadrante 2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-129857" y="3643869"/>
            <a:ext cx="4303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Priorização da Catálogo / Aplicação</a:t>
            </a:r>
            <a:endParaRPr lang="pt-BR" sz="1600" b="1" dirty="0"/>
          </a:p>
        </p:txBody>
      </p:sp>
      <p:graphicFrame>
        <p:nvGraphicFramePr>
          <p:cNvPr id="74" name="Tabela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628852"/>
              </p:ext>
            </p:extLst>
          </p:nvPr>
        </p:nvGraphicFramePr>
        <p:xfrm>
          <a:off x="3851920" y="3462681"/>
          <a:ext cx="5184576" cy="3383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0120"/>
                <a:gridCol w="4104456"/>
              </a:tblGrid>
              <a:tr h="22394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Quadrante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Ação a ser</a:t>
                      </a:r>
                      <a:r>
                        <a:rPr lang="pt-BR" sz="1200" baseline="0" dirty="0" smtClean="0"/>
                        <a:t> realizada</a:t>
                      </a:r>
                      <a:endParaRPr lang="pt-BR" sz="1200" dirty="0"/>
                    </a:p>
                  </a:txBody>
                  <a:tcPr/>
                </a:tc>
              </a:tr>
              <a:tr h="22394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 smtClean="0">
                          <a:effectLst/>
                        </a:rPr>
                        <a:t>O</a:t>
                      </a:r>
                      <a:r>
                        <a:rPr lang="pt-BR" sz="1200" kern="1200" baseline="0" dirty="0" smtClean="0">
                          <a:effectLst/>
                        </a:rPr>
                        <a:t> processo de transferência de conhecimento é iniciado por este quadrante, por se tratar de aplicações de alto impacto para negócio do cliente, no entanto, apresenta uma </a:t>
                      </a:r>
                      <a:r>
                        <a:rPr lang="pt-BR" sz="1200" kern="1200" baseline="0" dirty="0" err="1" smtClean="0">
                          <a:effectLst/>
                        </a:rPr>
                        <a:t>uma</a:t>
                      </a:r>
                      <a:r>
                        <a:rPr lang="pt-BR" sz="1200" kern="1200" baseline="0" dirty="0" smtClean="0">
                          <a:effectLst/>
                        </a:rPr>
                        <a:t> complexidade baixa e/ou risco menor na fase de transição para a aquisição de conhecimento.</a:t>
                      </a:r>
                      <a:endParaRPr lang="pt-B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394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 smtClean="0">
                          <a:effectLst/>
                        </a:rPr>
                        <a:t>Para este grupo de aplicações são tratados de uma maneira especial, visto ser de alto impacto para negócio e alto complexidade</a:t>
                      </a:r>
                      <a:r>
                        <a:rPr lang="pt-BR" sz="1200" kern="1200" baseline="0" dirty="0" smtClean="0">
                          <a:effectLst/>
                        </a:rPr>
                        <a:t> e/ou risco para transição. </a:t>
                      </a:r>
                      <a:endParaRPr lang="pt-B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394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 smtClean="0">
                          <a:effectLst/>
                        </a:rPr>
                        <a:t>Aplicações de impacto e complexidade baixo, devido a isso, são as ultimas aplicações que</a:t>
                      </a:r>
                      <a:r>
                        <a:rPr lang="pt-BR" sz="1200" kern="1200" baseline="0" dirty="0" smtClean="0">
                          <a:effectLst/>
                        </a:rPr>
                        <a:t> são envolvidas no processo de transferência de conhecimento. </a:t>
                      </a:r>
                      <a:endParaRPr lang="pt-BR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394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4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kern="1200" dirty="0" smtClean="0">
                          <a:effectLst/>
                        </a:rPr>
                        <a:t>Por se tratar de aplicações de alta</a:t>
                      </a:r>
                      <a:r>
                        <a:rPr lang="pt-BR" sz="1200" kern="1200" baseline="0" dirty="0" smtClean="0">
                          <a:effectLst/>
                        </a:rPr>
                        <a:t> complexidade de absorção do conhecimento, são tratados com um prioridade moderado, visto que o impacto para o negócio do cliente é baixo. </a:t>
                      </a:r>
                      <a:endParaRPr lang="pt-BR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5" name="Text Box 14"/>
          <p:cNvSpPr txBox="1">
            <a:spLocks noChangeArrowheads="1"/>
          </p:cNvSpPr>
          <p:nvPr/>
        </p:nvSpPr>
        <p:spPr bwMode="auto">
          <a:xfrm>
            <a:off x="1737724" y="6265574"/>
            <a:ext cx="91050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47638" indent="-147638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1000" u="sng" dirty="0" smtClean="0">
                <a:solidFill>
                  <a:srgbClr val="000000"/>
                </a:solidFill>
                <a:latin typeface="Tahoma" pitchFamily="34" charset="0"/>
              </a:rPr>
              <a:t>Complexidade</a:t>
            </a:r>
            <a:endParaRPr lang="pt-BR" sz="1000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3" name="Conector reto 2"/>
          <p:cNvCxnSpPr/>
          <p:nvPr/>
        </p:nvCxnSpPr>
        <p:spPr>
          <a:xfrm>
            <a:off x="0" y="3350859"/>
            <a:ext cx="9036496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1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7521"/>
          </a:xfrm>
        </p:spPr>
        <p:txBody>
          <a:bodyPr/>
          <a:lstStyle/>
          <a:p>
            <a:r>
              <a:rPr lang="pt-BR" dirty="0" smtClean="0"/>
              <a:t>Transição: Catálogo do Serviço / Aplicação</a:t>
            </a:r>
            <a:br>
              <a:rPr lang="pt-BR" dirty="0" smtClean="0"/>
            </a:br>
            <a:r>
              <a:rPr lang="pt-BR" sz="2000" dirty="0" smtClean="0"/>
              <a:t>(Modelo Tradicional)</a:t>
            </a:r>
            <a:endParaRPr lang="pt-BR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741610390"/>
              </p:ext>
            </p:extLst>
          </p:nvPr>
        </p:nvGraphicFramePr>
        <p:xfrm>
          <a:off x="248122" y="1013790"/>
          <a:ext cx="7708254" cy="385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03736"/>
              </p:ext>
            </p:extLst>
          </p:nvPr>
        </p:nvGraphicFramePr>
        <p:xfrm>
          <a:off x="6156176" y="764704"/>
          <a:ext cx="2592288" cy="2292819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96144"/>
                <a:gridCol w="1296144"/>
              </a:tblGrid>
              <a:tr h="367859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Exemplo</a:t>
                      </a:r>
                      <a:endParaRPr lang="pt-B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4535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Tipo do Serviço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Incidente</a:t>
                      </a:r>
                    </a:p>
                  </a:txBody>
                  <a:tcPr/>
                </a:tc>
              </a:tr>
              <a:tr h="367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CART</a:t>
                      </a:r>
                    </a:p>
                  </a:txBody>
                  <a:tcPr/>
                </a:tc>
              </a:tr>
              <a:tr h="367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Módulo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Cartões</a:t>
                      </a:r>
                    </a:p>
                  </a:txBody>
                  <a:tcPr/>
                </a:tc>
              </a:tr>
              <a:tr h="367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Processo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Online</a:t>
                      </a:r>
                    </a:p>
                  </a:txBody>
                  <a:tcPr/>
                </a:tc>
              </a:tr>
              <a:tr h="367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Criticidade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2-Alta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Seta para baixo 9"/>
          <p:cNvSpPr/>
          <p:nvPr/>
        </p:nvSpPr>
        <p:spPr>
          <a:xfrm>
            <a:off x="3324502" y="5229200"/>
            <a:ext cx="2543642" cy="6480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130317" y="6093296"/>
            <a:ext cx="293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/>
              <a:t>Modelo </a:t>
            </a:r>
            <a:r>
              <a:rPr lang="pt-BR" b="1" dirty="0" smtClean="0"/>
              <a:t>Proposto / Evolutivo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7711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7521"/>
          </a:xfrm>
        </p:spPr>
        <p:txBody>
          <a:bodyPr/>
          <a:lstStyle/>
          <a:p>
            <a:r>
              <a:rPr lang="pt-BR" dirty="0" smtClean="0"/>
              <a:t>Transição: Catálogo do Serviço / Aplicação</a:t>
            </a:r>
            <a:br>
              <a:rPr lang="pt-BR" dirty="0" smtClean="0"/>
            </a:br>
            <a:r>
              <a:rPr lang="pt-BR" dirty="0" smtClean="0"/>
              <a:t>                                           </a:t>
            </a:r>
            <a:endParaRPr lang="pt-B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31496"/>
            <a:ext cx="3240362" cy="2781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3268771426"/>
              </p:ext>
            </p:extLst>
          </p:nvPr>
        </p:nvGraphicFramePr>
        <p:xfrm>
          <a:off x="-828600" y="2996952"/>
          <a:ext cx="9523827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73488"/>
              </p:ext>
            </p:extLst>
          </p:nvPr>
        </p:nvGraphicFramePr>
        <p:xfrm>
          <a:off x="6012160" y="764704"/>
          <a:ext cx="2831976" cy="267377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415988"/>
                <a:gridCol w="1415988"/>
              </a:tblGrid>
              <a:tr h="371976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Exemplo</a:t>
                      </a:r>
                      <a:endParaRPr lang="pt-B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371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Tipo do Serviço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Incidente</a:t>
                      </a:r>
                    </a:p>
                  </a:txBody>
                  <a:tcPr/>
                </a:tc>
              </a:tr>
              <a:tr h="642041">
                <a:tc>
                  <a:txBody>
                    <a:bodyPr/>
                    <a:lstStyle/>
                    <a:p>
                      <a:pPr lvl="0"/>
                      <a:r>
                        <a:rPr lang="pt-BR" sz="1200" dirty="0" smtClean="0"/>
                        <a:t>Qual é o produto / área que está sendo afetada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pt-BR" sz="1200" dirty="0" smtClean="0"/>
                        <a:t>Financiamento de Veículos </a:t>
                      </a:r>
                    </a:p>
                  </a:txBody>
                  <a:tcPr/>
                </a:tc>
              </a:tr>
              <a:tr h="4586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 que esta sendo afetado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Simulação Proposta</a:t>
                      </a:r>
                    </a:p>
                  </a:txBody>
                  <a:tcPr/>
                </a:tc>
              </a:tr>
              <a:tr h="371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Outra</a:t>
                      </a:r>
                      <a:r>
                        <a:rPr lang="pt-BR" sz="1200" baseline="0" dirty="0" smtClean="0"/>
                        <a:t> </a:t>
                      </a:r>
                      <a:r>
                        <a:rPr lang="pt-BR" sz="1200" baseline="0" dirty="0" err="1" smtClean="0"/>
                        <a:t>SubCategoria</a:t>
                      </a:r>
                      <a:endParaRPr lang="pt-B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....</a:t>
                      </a:r>
                    </a:p>
                  </a:txBody>
                  <a:tcPr/>
                </a:tc>
              </a:tr>
              <a:tr h="371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Criticidade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2-Alta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83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677276816"/>
              </p:ext>
            </p:extLst>
          </p:nvPr>
        </p:nvGraphicFramePr>
        <p:xfrm>
          <a:off x="1" y="944724"/>
          <a:ext cx="5868143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de seta reta 5"/>
          <p:cNvCxnSpPr/>
          <p:nvPr/>
        </p:nvCxnSpPr>
        <p:spPr>
          <a:xfrm flipV="1">
            <a:off x="3347864" y="1700808"/>
            <a:ext cx="1051197" cy="3816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7521"/>
          </a:xfrm>
        </p:spPr>
        <p:txBody>
          <a:bodyPr/>
          <a:lstStyle/>
          <a:p>
            <a:r>
              <a:rPr lang="pt-BR" dirty="0" smtClean="0"/>
              <a:t>Transição: Transferência de Conhecimento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6012160" y="1124744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colocar o como fazer a </a:t>
            </a:r>
            <a:r>
              <a:rPr lang="pt-BR" dirty="0" err="1" smtClean="0">
                <a:solidFill>
                  <a:srgbClr val="FF0000"/>
                </a:solidFill>
              </a:rPr>
              <a:t>Transferencia</a:t>
            </a:r>
            <a:r>
              <a:rPr lang="pt-BR" dirty="0" smtClean="0">
                <a:solidFill>
                  <a:srgbClr val="FF0000"/>
                </a:solidFill>
              </a:rPr>
              <a:t> de conhecimento!!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5940152" y="836712"/>
            <a:ext cx="1" cy="582297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5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Transição: Governança                                           </a:t>
            </a:r>
            <a:endParaRPr lang="pt-BR" kern="0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292852051"/>
              </p:ext>
            </p:extLst>
          </p:nvPr>
        </p:nvGraphicFramePr>
        <p:xfrm>
          <a:off x="-684584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493104" y="1052736"/>
            <a:ext cx="43990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 do Serviço/Técnico</a:t>
            </a:r>
          </a:p>
          <a:p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Modelos de Documentação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Melhores práticas na gestão dos serviços (ITIL) e projetos (PMBOK, SCRUM).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Garantia da qualidade: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Testes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Peer</a:t>
            </a: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 </a:t>
            </a:r>
            <a:r>
              <a:rPr lang="pt-BR" dirty="0" err="1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Review</a:t>
            </a:r>
            <a:endParaRPr lang="pt-BR" dirty="0" smtClean="0">
              <a:solidFill>
                <a:schemeClr val="tx1">
                  <a:lumMod val="50000"/>
                </a:schemeClr>
              </a:solidFill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Processos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Agentes Reguladores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ISO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Auditorias Internas e Externas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CMMI 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10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Transição: Governança                                           </a:t>
            </a:r>
            <a:endParaRPr lang="pt-BR" kern="0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529885668"/>
              </p:ext>
            </p:extLst>
          </p:nvPr>
        </p:nvGraphicFramePr>
        <p:xfrm>
          <a:off x="-684584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493104" y="1052736"/>
            <a:ext cx="43990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 do Contrato</a:t>
            </a:r>
          </a:p>
          <a:p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Reuniões </a:t>
            </a: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Trimestrais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, Semestrais e anuais de Revisão de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Baseline</a:t>
            </a:r>
            <a:endParaRPr lang="pt-BR" dirty="0">
              <a:solidFill>
                <a:schemeClr val="tx1">
                  <a:lumMod val="50000"/>
                </a:schemeClr>
              </a:solidFill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Penalidades e Bonificações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Tombamento de novas aplicações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588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Transição: Governança                                           </a:t>
            </a:r>
            <a:endParaRPr lang="pt-BR" kern="0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622347594"/>
              </p:ext>
            </p:extLst>
          </p:nvPr>
        </p:nvGraphicFramePr>
        <p:xfrm>
          <a:off x="-684584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493104" y="1052736"/>
            <a:ext cx="4399062" cy="543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5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 dos Níveis de Serviço</a:t>
            </a:r>
          </a:p>
          <a:p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Reuniões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Diárias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Semanais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Mensais</a:t>
            </a:r>
            <a:endParaRPr lang="pt-BR" dirty="0">
              <a:solidFill>
                <a:schemeClr val="tx1">
                  <a:lumMod val="50000"/>
                </a:schemeClr>
              </a:solidFill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Confiabilidade e visibilidade dos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SLAs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 (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Dashboards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Comunicação unificada entre TI 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Análise de Causa Raiz e Plano de 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Realinhamento continuo junto a TI, Negócio e SONDA IT, bem como Melhoria Continua do Serviço (NPS,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Percepction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 e CTQ Workshop).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9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Transição: Melhoria Contínua do Serviço</a:t>
            </a:r>
            <a:endParaRPr lang="pt-BR" kern="0" dirty="0"/>
          </a:p>
        </p:txBody>
      </p:sp>
      <p:sp>
        <p:nvSpPr>
          <p:cNvPr id="6" name="Retângulo 5"/>
          <p:cNvSpPr/>
          <p:nvPr/>
        </p:nvSpPr>
        <p:spPr>
          <a:xfrm>
            <a:off x="908423" y="646329"/>
            <a:ext cx="2592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 Promoter Score</a:t>
            </a:r>
          </a:p>
        </p:txBody>
      </p:sp>
      <p:sp>
        <p:nvSpPr>
          <p:cNvPr id="7" name="Retângulo 6"/>
          <p:cNvSpPr/>
          <p:nvPr/>
        </p:nvSpPr>
        <p:spPr>
          <a:xfrm>
            <a:off x="6107743" y="646329"/>
            <a:ext cx="1510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Perception</a:t>
            </a:r>
            <a:endParaRPr lang="ro-RO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4493104" y="846384"/>
            <a:ext cx="1" cy="582297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o 8"/>
          <p:cNvGrpSpPr/>
          <p:nvPr/>
        </p:nvGrpSpPr>
        <p:grpSpPr>
          <a:xfrm>
            <a:off x="94043" y="1046439"/>
            <a:ext cx="4399061" cy="1384995"/>
            <a:chOff x="94043" y="1046439"/>
            <a:chExt cx="4399061" cy="1384995"/>
          </a:xfrm>
        </p:grpSpPr>
        <p:sp>
          <p:nvSpPr>
            <p:cNvPr id="10" name="CaixaDeTexto 9"/>
            <p:cNvSpPr txBox="1"/>
            <p:nvPr/>
          </p:nvSpPr>
          <p:spPr>
            <a:xfrm>
              <a:off x="1076383" y="1046439"/>
              <a:ext cx="341672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" dirty="0"/>
                <a:t>É</a:t>
              </a:r>
              <a:r>
                <a:rPr lang="pt-BR" sz="1350" dirty="0" smtClean="0"/>
                <a:t> </a:t>
              </a:r>
              <a:r>
                <a:rPr lang="pt-BR" sz="1350" dirty="0"/>
                <a:t>uma métrica com o objetivo de realizar a mensuração do grau de satisfação e fidelidade dos </a:t>
              </a:r>
              <a:r>
                <a:rPr lang="pt-BR" sz="1350" dirty="0" smtClean="0"/>
                <a:t>clientes da SONDA IT sobre os nossos serviços. </a:t>
              </a:r>
              <a:r>
                <a:rPr lang="pt-BR" sz="1350" dirty="0"/>
                <a:t> </a:t>
              </a:r>
              <a:endParaRPr lang="pt-BR" sz="1350" dirty="0" smtClean="0"/>
            </a:p>
            <a:p>
              <a:endParaRPr lang="pt-BR" sz="1350" dirty="0"/>
            </a:p>
            <a:p>
              <a:endParaRPr lang="pt-BR" sz="1350" dirty="0"/>
            </a:p>
          </p:txBody>
        </p:sp>
        <p:pic>
          <p:nvPicPr>
            <p:cNvPr id="11" name="Imagem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14" t="347" r="29612" b="-347"/>
            <a:stretch/>
          </p:blipFill>
          <p:spPr>
            <a:xfrm>
              <a:off x="94043" y="1046439"/>
              <a:ext cx="752541" cy="1158425"/>
            </a:xfrm>
            <a:prstGeom prst="rect">
              <a:avLst/>
            </a:prstGeom>
          </p:spPr>
        </p:pic>
      </p:grpSp>
      <p:sp>
        <p:nvSpPr>
          <p:cNvPr id="12" name="Retângulo 11"/>
          <p:cNvSpPr/>
          <p:nvPr/>
        </p:nvSpPr>
        <p:spPr>
          <a:xfrm>
            <a:off x="142169" y="2674032"/>
            <a:ext cx="4124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Em uma escala de 0 a 10, o quanto você indicaria nossa empresa para um amigo?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142169" y="3864567"/>
            <a:ext cx="613407" cy="522013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43766" y="4573260"/>
            <a:ext cx="613407" cy="52201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51463" y="5283060"/>
            <a:ext cx="613407" cy="52201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79243" y="3864567"/>
            <a:ext cx="3487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0 a 6   </a:t>
            </a:r>
            <a:r>
              <a:rPr lang="pt-BR" b="1" dirty="0" smtClean="0">
                <a:sym typeface="Wingdings" panose="05000000000000000000" pitchFamily="2" charset="2"/>
              </a:rPr>
              <a:t> Detratores</a:t>
            </a: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764870" y="4649600"/>
            <a:ext cx="3487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7 a 8   </a:t>
            </a:r>
            <a:r>
              <a:rPr lang="pt-BR" b="1" dirty="0" smtClean="0">
                <a:sym typeface="Wingdings" panose="05000000000000000000" pitchFamily="2" charset="2"/>
              </a:rPr>
              <a:t> Neutros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779243" y="5400672"/>
            <a:ext cx="3487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9 a 10 </a:t>
            </a:r>
            <a:r>
              <a:rPr lang="pt-BR" b="1" dirty="0" smtClean="0">
                <a:sym typeface="Wingdings" panose="05000000000000000000" pitchFamily="2" charset="2"/>
              </a:rPr>
              <a:t> Promotores</a:t>
            </a:r>
            <a:endParaRPr lang="pt-BR" dirty="0"/>
          </a:p>
        </p:txBody>
      </p:sp>
      <p:grpSp>
        <p:nvGrpSpPr>
          <p:cNvPr id="19" name="Grupo 18"/>
          <p:cNvGrpSpPr/>
          <p:nvPr/>
        </p:nvGrpSpPr>
        <p:grpSpPr>
          <a:xfrm>
            <a:off x="4645504" y="1046439"/>
            <a:ext cx="4399061" cy="1338828"/>
            <a:chOff x="94043" y="1046439"/>
            <a:chExt cx="4399061" cy="1338828"/>
          </a:xfrm>
        </p:grpSpPr>
        <p:sp>
          <p:nvSpPr>
            <p:cNvPr id="20" name="CaixaDeTexto 19"/>
            <p:cNvSpPr txBox="1"/>
            <p:nvPr/>
          </p:nvSpPr>
          <p:spPr>
            <a:xfrm>
              <a:off x="1076383" y="1046439"/>
              <a:ext cx="3416721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t-BR" sz="1350" dirty="0" smtClean="0"/>
                <a:t>Tem como objetivo identificar pontos vulneráveis da operação  prevenindo escalações, </a:t>
              </a:r>
              <a:r>
                <a:rPr lang="pt-BR" sz="1350" dirty="0"/>
                <a:t>capitação das percepções do </a:t>
              </a:r>
              <a:r>
                <a:rPr lang="pt-BR" sz="1350" dirty="0" smtClean="0"/>
                <a:t>cliente, bem como proporcionando a melhoria continua do serviços. </a:t>
              </a:r>
              <a:endParaRPr lang="pt-BR" sz="1350" dirty="0"/>
            </a:p>
            <a:p>
              <a:endParaRPr lang="pt-BR" sz="1350" dirty="0"/>
            </a:p>
          </p:txBody>
        </p:sp>
        <p:pic>
          <p:nvPicPr>
            <p:cNvPr id="21" name="Imagem 2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14" t="347" r="29612" b="-347"/>
            <a:stretch/>
          </p:blipFill>
          <p:spPr>
            <a:xfrm>
              <a:off x="94043" y="1046439"/>
              <a:ext cx="752541" cy="1158425"/>
            </a:xfrm>
            <a:prstGeom prst="rect">
              <a:avLst/>
            </a:prstGeom>
          </p:spPr>
        </p:pic>
      </p:grpSp>
      <p:graphicFrame>
        <p:nvGraphicFramePr>
          <p:cNvPr id="22" name="Diagrama 21"/>
          <p:cNvGraphicFramePr/>
          <p:nvPr>
            <p:extLst>
              <p:ext uri="{D42A27DB-BD31-4B8C-83A1-F6EECF244321}">
                <p14:modId xmlns:p14="http://schemas.microsoft.com/office/powerpoint/2010/main" val="1242710717"/>
              </p:ext>
            </p:extLst>
          </p:nvPr>
        </p:nvGraphicFramePr>
        <p:xfrm>
          <a:off x="4542663" y="2246125"/>
          <a:ext cx="3227026" cy="2350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18" y="2418064"/>
            <a:ext cx="22098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99" y="4680378"/>
            <a:ext cx="3910124" cy="209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892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Vertical 4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2530" name="3 Marcador de número de diapositiva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CBFB398-DD56-4506-A616-3283948CCA41}" type="slidenum">
              <a:rPr lang="en-US" altLang="es-CL" sz="1000" smtClean="0">
                <a:solidFill>
                  <a:srgbClr val="898989"/>
                </a:solidFill>
                <a:latin typeface="Helvetic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s-CL" sz="1000" smtClean="0">
              <a:solidFill>
                <a:srgbClr val="898989"/>
              </a:solidFill>
              <a:latin typeface="Helvetica" pitchFamily="34" charset="0"/>
            </a:endParaRPr>
          </a:p>
        </p:txBody>
      </p:sp>
      <p:pic>
        <p:nvPicPr>
          <p:cNvPr id="22531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8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45"/>
          <p:cNvSpPr txBox="1">
            <a:spLocks noChangeArrowheads="1"/>
          </p:cNvSpPr>
          <p:nvPr/>
        </p:nvSpPr>
        <p:spPr bwMode="auto">
          <a:xfrm>
            <a:off x="980787" y="1372745"/>
            <a:ext cx="7233227" cy="54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9600">
            <a:spAutoFit/>
          </a:bodyPr>
          <a:lstStyle>
            <a:lvl1pPr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742950" indent="-28575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11430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6002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20574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0"/>
              </a:spcBef>
            </a:pPr>
            <a:r>
              <a:rPr lang="pt-BR" sz="1800" dirty="0" smtClean="0">
                <a:solidFill>
                  <a:srgbClr val="63B5D2"/>
                </a:solidFill>
                <a:latin typeface="Arial" charset="0"/>
              </a:rPr>
              <a:t>Um dos maiores provedores de serviços de TI da América Latina</a:t>
            </a:r>
          </a:p>
          <a:p>
            <a:pPr>
              <a:lnSpc>
                <a:spcPct val="50000"/>
              </a:lnSpc>
              <a:spcBef>
                <a:spcPct val="90000"/>
              </a:spcBef>
            </a:pPr>
            <a:r>
              <a:rPr lang="pt-BR" sz="1050" dirty="0" smtClean="0">
                <a:solidFill>
                  <a:srgbClr val="FFFFFF"/>
                </a:solidFill>
                <a:latin typeface="Arial" charset="0"/>
              </a:rPr>
              <a:t>líder indiscutível em integração de sistemas, suporte e outsourcing de TI</a:t>
            </a:r>
          </a:p>
          <a:p>
            <a:pPr eaLnBrk="1" hangingPunct="1">
              <a:lnSpc>
                <a:spcPct val="50000"/>
              </a:lnSpc>
              <a:spcBef>
                <a:spcPct val="0"/>
              </a:spcBef>
            </a:pPr>
            <a:endParaRPr lang="pt-BR" sz="11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" name="CuadroTexto 46"/>
          <p:cNvSpPr txBox="1">
            <a:spLocks noChangeArrowheads="1"/>
          </p:cNvSpPr>
          <p:nvPr/>
        </p:nvSpPr>
        <p:spPr bwMode="auto">
          <a:xfrm>
            <a:off x="995434" y="2077957"/>
            <a:ext cx="7526194" cy="485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>
            <a:lvl1pPr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742950" indent="-28575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11430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6002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20574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90000"/>
              </a:spcBef>
            </a:pPr>
            <a:r>
              <a:rPr lang="pt-BR" sz="1800" dirty="0" smtClean="0">
                <a:solidFill>
                  <a:srgbClr val="63B5D2"/>
                </a:solidFill>
                <a:latin typeface="Arial" charset="0"/>
              </a:rPr>
              <a:t>Prestador de serviços independente</a:t>
            </a:r>
            <a:endParaRPr lang="pt-BR" sz="1050" dirty="0" smtClean="0">
              <a:solidFill>
                <a:srgbClr val="FFFFFF"/>
              </a:solidFill>
              <a:latin typeface="Arial" charset="0"/>
            </a:endParaRPr>
          </a:p>
          <a:p>
            <a:pPr eaLnBrk="1" hangingPunct="1">
              <a:lnSpc>
                <a:spcPct val="80000"/>
              </a:lnSpc>
              <a:spcBef>
                <a:spcPct val="90000"/>
              </a:spcBef>
            </a:pPr>
            <a:r>
              <a:rPr lang="pt-BR" sz="1050" dirty="0" smtClean="0">
                <a:solidFill>
                  <a:srgbClr val="FFFFFF"/>
                </a:solidFill>
                <a:latin typeface="Arial" charset="0"/>
              </a:rPr>
              <a:t> com credenciais de classe mundial e certificações de qualidade</a:t>
            </a:r>
            <a:endParaRPr lang="pt-BR" sz="10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" name="CuadroTexto 47"/>
          <p:cNvSpPr txBox="1">
            <a:spLocks noChangeArrowheads="1"/>
          </p:cNvSpPr>
          <p:nvPr/>
        </p:nvSpPr>
        <p:spPr bwMode="auto">
          <a:xfrm>
            <a:off x="980787" y="2667762"/>
            <a:ext cx="7233227" cy="47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>
            <a:spAutoFit/>
          </a:bodyPr>
          <a:lstStyle>
            <a:lvl1pPr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742950" indent="-28575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11430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6002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20574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50000"/>
              </a:lnSpc>
              <a:spcBef>
                <a:spcPct val="70000"/>
              </a:spcBef>
            </a:pPr>
            <a:r>
              <a:rPr lang="pt-BR" sz="1800" dirty="0" smtClean="0">
                <a:solidFill>
                  <a:srgbClr val="63B5D2"/>
                </a:solidFill>
                <a:latin typeface="Arial" charset="0"/>
              </a:rPr>
              <a:t>Modelo de negócio baseado no relacionamento de longo prazo, </a:t>
            </a:r>
          </a:p>
          <a:p>
            <a:pPr>
              <a:lnSpc>
                <a:spcPct val="80000"/>
              </a:lnSpc>
              <a:spcBef>
                <a:spcPct val="70000"/>
              </a:spcBef>
            </a:pPr>
            <a:r>
              <a:rPr lang="pt-BR" sz="1050" dirty="0" smtClean="0">
                <a:solidFill>
                  <a:srgbClr val="FFFFFF"/>
                </a:solidFill>
                <a:latin typeface="Arial" charset="0"/>
              </a:rPr>
              <a:t>proximidade e contato com os clientes</a:t>
            </a:r>
            <a:endParaRPr lang="pt-BR" sz="10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6" name="CuadroTexto 49"/>
          <p:cNvSpPr txBox="1">
            <a:spLocks noChangeArrowheads="1"/>
          </p:cNvSpPr>
          <p:nvPr/>
        </p:nvSpPr>
        <p:spPr bwMode="auto">
          <a:xfrm>
            <a:off x="979343" y="3212976"/>
            <a:ext cx="7204364" cy="63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>
            <a:spAutoFit/>
          </a:bodyPr>
          <a:lstStyle>
            <a:lvl1pPr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742950" indent="-28575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11430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6002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20574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90000"/>
              </a:spcBef>
            </a:pPr>
            <a:r>
              <a:rPr lang="pt-BR" sz="1800" dirty="0" smtClean="0">
                <a:solidFill>
                  <a:srgbClr val="63B5D2"/>
                </a:solidFill>
                <a:latin typeface="Arial" charset="0"/>
              </a:rPr>
              <a:t>Resultados financeiros positivos</a:t>
            </a:r>
          </a:p>
          <a:p>
            <a:pPr>
              <a:lnSpc>
                <a:spcPct val="80000"/>
              </a:lnSpc>
              <a:spcBef>
                <a:spcPct val="90000"/>
              </a:spcBef>
            </a:pPr>
            <a:r>
              <a:rPr lang="pt-BR" sz="1050" dirty="0" smtClean="0">
                <a:solidFill>
                  <a:srgbClr val="FFFFFF"/>
                </a:solidFill>
                <a:latin typeface="Arial" charset="0"/>
              </a:rPr>
              <a:t>como consequência de um aumento na receita de alto valor agregado, força de receitas recorrentes e uma expansão regional bem sucedida</a:t>
            </a:r>
          </a:p>
        </p:txBody>
      </p:sp>
      <p:sp>
        <p:nvSpPr>
          <p:cNvPr id="17" name="CuadroTexto 50"/>
          <p:cNvSpPr txBox="1">
            <a:spLocks noChangeArrowheads="1"/>
          </p:cNvSpPr>
          <p:nvPr/>
        </p:nvSpPr>
        <p:spPr bwMode="auto">
          <a:xfrm>
            <a:off x="980787" y="3933056"/>
            <a:ext cx="7233227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>
            <a:spAutoFit/>
          </a:bodyPr>
          <a:lstStyle>
            <a:lvl1pPr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742950" indent="-28575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11430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6002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20574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90000"/>
              </a:spcBef>
            </a:pPr>
            <a:r>
              <a:rPr lang="pt-BR" sz="1800" dirty="0" smtClean="0">
                <a:solidFill>
                  <a:srgbClr val="63B5D2"/>
                </a:solidFill>
                <a:latin typeface="Arial" charset="0"/>
              </a:rPr>
              <a:t>Plano de investimento US$ 700 M </a:t>
            </a:r>
          </a:p>
          <a:p>
            <a:pPr>
              <a:lnSpc>
                <a:spcPct val="80000"/>
              </a:lnSpc>
              <a:spcBef>
                <a:spcPct val="90000"/>
              </a:spcBef>
            </a:pPr>
            <a:r>
              <a:rPr lang="pt-BR" sz="1050" dirty="0" smtClean="0">
                <a:solidFill>
                  <a:srgbClr val="FFFFFF"/>
                </a:solidFill>
                <a:latin typeface="Arial" charset="0"/>
              </a:rPr>
              <a:t>pretende continuar a consolidar Sonda IT na posição de liderança regional na América Latina</a:t>
            </a:r>
            <a:endParaRPr lang="pt-BR" sz="105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CuadroTexto 49"/>
          <p:cNvSpPr txBox="1">
            <a:spLocks noChangeArrowheads="1"/>
          </p:cNvSpPr>
          <p:nvPr/>
        </p:nvSpPr>
        <p:spPr bwMode="auto">
          <a:xfrm>
            <a:off x="979343" y="651538"/>
            <a:ext cx="7204364" cy="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>
            <a:spAutoFit/>
          </a:bodyPr>
          <a:lstStyle>
            <a:lvl1pPr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742950" indent="-28575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11430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6002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20574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pt-BR" sz="1800" dirty="0" smtClean="0">
                <a:solidFill>
                  <a:srgbClr val="63B5D2"/>
                </a:solidFill>
                <a:latin typeface="Arial" charset="0"/>
              </a:rPr>
              <a:t>Faturamento 2014 Brasil U$ 632 M / LATAM U$ 1.448 M</a:t>
            </a:r>
          </a:p>
          <a:p>
            <a:pPr lvl="0" defTabSz="914400">
              <a:lnSpc>
                <a:spcPct val="50000"/>
              </a:lnSpc>
              <a:spcBef>
                <a:spcPct val="90000"/>
              </a:spcBef>
            </a:pPr>
            <a:r>
              <a:rPr lang="pt-BR" sz="1050" dirty="0" smtClean="0">
                <a:solidFill>
                  <a:srgbClr val="FFFFFF"/>
                </a:solidFill>
                <a:latin typeface="Arial" charset="0"/>
                <a:ea typeface="+mn-ea"/>
              </a:rPr>
              <a:t>com todos os números auditados por avaliadores externos</a:t>
            </a:r>
            <a:endParaRPr lang="pt-BR" sz="1050" dirty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9" name="1 Título"/>
          <p:cNvSpPr txBox="1">
            <a:spLocks/>
          </p:cNvSpPr>
          <p:nvPr/>
        </p:nvSpPr>
        <p:spPr bwMode="auto">
          <a:xfrm>
            <a:off x="609600" y="44624"/>
            <a:ext cx="82296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altLang="es-ES" sz="2800" dirty="0">
                <a:solidFill>
                  <a:schemeClr val="bg1"/>
                </a:solidFill>
              </a:rPr>
              <a:t>Overview </a:t>
            </a:r>
            <a:r>
              <a:rPr lang="en-US" altLang="es-ES" sz="2800" dirty="0" err="1">
                <a:solidFill>
                  <a:schemeClr val="bg1"/>
                </a:solidFill>
              </a:rPr>
              <a:t>Sonda</a:t>
            </a:r>
            <a:r>
              <a:rPr lang="en-US" altLang="es-ES" sz="2800" dirty="0">
                <a:solidFill>
                  <a:schemeClr val="bg1"/>
                </a:solidFill>
              </a:rPr>
              <a:t> IT</a:t>
            </a:r>
            <a:endParaRPr lang="es-CL" altLang="es-CL" sz="2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Transição: Riscos Mapeados </a:t>
            </a:r>
            <a:endParaRPr lang="pt-BR" kern="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070740" y="1827183"/>
            <a:ext cx="1519313" cy="978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081099" y="855857"/>
            <a:ext cx="1490409" cy="981408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/>
            <a:endParaRPr lang="pt-BR" u="sn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566337" y="1837265"/>
            <a:ext cx="1534136" cy="100325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73749" y="849136"/>
            <a:ext cx="1519313" cy="978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pt-BR" sz="1100" u="sng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rot="5400000" flipH="1">
            <a:off x="5058818" y="1854321"/>
            <a:ext cx="2067006" cy="1630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rot="10800000" flipV="1">
            <a:off x="2765395" y="842414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rot="10800000" flipV="1">
            <a:off x="2765395" y="1837265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grpSp>
        <p:nvGrpSpPr>
          <p:cNvPr id="15" name="Group 29"/>
          <p:cNvGrpSpPr>
            <a:grpSpLocks/>
          </p:cNvGrpSpPr>
          <p:nvPr/>
        </p:nvGrpSpPr>
        <p:grpSpPr bwMode="auto">
          <a:xfrm>
            <a:off x="3079633" y="837373"/>
            <a:ext cx="1508938" cy="2134226"/>
            <a:chOff x="628" y="698"/>
            <a:chExt cx="1018" cy="1809"/>
          </a:xfrm>
        </p:grpSpPr>
        <p:sp>
          <p:nvSpPr>
            <p:cNvPr id="16" name="Line 10"/>
            <p:cNvSpPr>
              <a:spLocks noChangeShapeType="1"/>
            </p:cNvSpPr>
            <p:nvPr/>
          </p:nvSpPr>
          <p:spPr bwMode="auto">
            <a:xfrm rot="-5400000">
              <a:off x="-269" y="1603"/>
              <a:ext cx="1796" cy="2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u="sng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rot="-5400000">
              <a:off x="738" y="1599"/>
              <a:ext cx="1809" cy="7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/>
            </a:p>
          </p:txBody>
        </p:sp>
      </p:grp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156339" y="2951434"/>
            <a:ext cx="88966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47638" indent="-147638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1000" u="sng" dirty="0" smtClean="0">
                <a:solidFill>
                  <a:srgbClr val="000000"/>
                </a:solidFill>
                <a:latin typeface="Tahoma" pitchFamily="34" charset="0"/>
              </a:rPr>
              <a:t>Probabilidade</a:t>
            </a:r>
            <a:endParaRPr lang="pt-BR" sz="1000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 rot="16200000">
            <a:off x="2286290" y="1898625"/>
            <a:ext cx="54021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47638" indent="-147638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1000" u="sng" dirty="0" smtClean="0">
                <a:solidFill>
                  <a:srgbClr val="000000"/>
                </a:solidFill>
                <a:latin typeface="Tahoma" pitchFamily="34" charset="0"/>
              </a:rPr>
              <a:t>Impacto</a:t>
            </a:r>
            <a:endParaRPr lang="pt-BR" sz="1100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rot="10800000" flipV="1">
            <a:off x="2765395" y="2820355"/>
            <a:ext cx="33291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pt-BR" u="sng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3071868" y="818557"/>
            <a:ext cx="55015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Mitigar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22" name="Oval 27"/>
          <p:cNvSpPr>
            <a:spLocks noChangeArrowheads="1"/>
          </p:cNvSpPr>
          <p:nvPr/>
        </p:nvSpPr>
        <p:spPr bwMode="auto">
          <a:xfrm>
            <a:off x="2771324" y="1390254"/>
            <a:ext cx="171942" cy="199979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23" name="Oval 28"/>
          <p:cNvSpPr>
            <a:spLocks noChangeArrowheads="1"/>
          </p:cNvSpPr>
          <p:nvPr/>
        </p:nvSpPr>
        <p:spPr bwMode="auto">
          <a:xfrm>
            <a:off x="2763912" y="2290999"/>
            <a:ext cx="173424" cy="19829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>
                <a:solidFill>
                  <a:srgbClr val="FFFFFF"/>
                </a:solidFill>
              </a:rPr>
              <a:t>–</a:t>
            </a:r>
          </a:p>
        </p:txBody>
      </p:sp>
      <p:sp>
        <p:nvSpPr>
          <p:cNvPr id="24" name="Oval 29"/>
          <p:cNvSpPr>
            <a:spLocks noChangeArrowheads="1"/>
          </p:cNvSpPr>
          <p:nvPr/>
        </p:nvSpPr>
        <p:spPr bwMode="auto">
          <a:xfrm>
            <a:off x="3699217" y="2850604"/>
            <a:ext cx="171942" cy="19997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–</a:t>
            </a:r>
          </a:p>
        </p:txBody>
      </p:sp>
      <p:sp>
        <p:nvSpPr>
          <p:cNvPr id="25" name="Oval 30"/>
          <p:cNvSpPr>
            <a:spLocks noChangeArrowheads="1"/>
          </p:cNvSpPr>
          <p:nvPr/>
        </p:nvSpPr>
        <p:spPr bwMode="auto">
          <a:xfrm>
            <a:off x="5261516" y="2848922"/>
            <a:ext cx="171942" cy="198298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5559575" y="2585175"/>
            <a:ext cx="55015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Mitigar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27" name="Text Box 32"/>
          <p:cNvSpPr txBox="1">
            <a:spLocks noChangeArrowheads="1"/>
          </p:cNvSpPr>
          <p:nvPr/>
        </p:nvSpPr>
        <p:spPr bwMode="auto">
          <a:xfrm>
            <a:off x="3070030" y="2590217"/>
            <a:ext cx="6944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Monitorar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28" name="Text Box 33"/>
          <p:cNvSpPr txBox="1">
            <a:spLocks noChangeArrowheads="1"/>
          </p:cNvSpPr>
          <p:nvPr/>
        </p:nvSpPr>
        <p:spPr bwMode="auto">
          <a:xfrm>
            <a:off x="5549366" y="808894"/>
            <a:ext cx="5517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800" dirty="0" smtClean="0">
                <a:latin typeface="Tahoma" pitchFamily="34" charset="0"/>
              </a:rPr>
              <a:t>Escalar</a:t>
            </a:r>
            <a:endParaRPr lang="pt-BR" sz="800" dirty="0">
              <a:latin typeface="Tahoma" pitchFamily="34" charset="0"/>
            </a:endParaRPr>
          </a:p>
        </p:txBody>
      </p:sp>
      <p:sp>
        <p:nvSpPr>
          <p:cNvPr id="29" name="AutoShape 38"/>
          <p:cNvSpPr>
            <a:spLocks noChangeArrowheads="1"/>
          </p:cNvSpPr>
          <p:nvPr/>
        </p:nvSpPr>
        <p:spPr bwMode="auto">
          <a:xfrm>
            <a:off x="3699217" y="1133556"/>
            <a:ext cx="170055" cy="213005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147638" indent="-147638" algn="ctr"/>
            <a:r>
              <a:rPr lang="pt-BR" sz="900" dirty="0">
                <a:solidFill>
                  <a:srgbClr val="FFFFFF"/>
                </a:solidFill>
              </a:rPr>
              <a:t>01</a:t>
            </a:r>
            <a:endParaRPr lang="pt-BR" sz="1200" dirty="0">
              <a:solidFill>
                <a:srgbClr val="FFFFFF"/>
              </a:solidFill>
            </a:endParaRPr>
          </a:p>
        </p:txBody>
      </p:sp>
      <p:graphicFrame>
        <p:nvGraphicFramePr>
          <p:cNvPr id="30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664040"/>
              </p:ext>
            </p:extLst>
          </p:nvPr>
        </p:nvGraphicFramePr>
        <p:xfrm>
          <a:off x="133782" y="3284984"/>
          <a:ext cx="8865110" cy="2176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6070"/>
                <a:gridCol w="626059"/>
                <a:gridCol w="2160240"/>
                <a:gridCol w="2376264"/>
                <a:gridCol w="1673045"/>
                <a:gridCol w="919243"/>
                <a:gridCol w="58418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noProof="0" dirty="0" err="1" smtClean="0">
                          <a:solidFill>
                            <a:schemeClr val="lt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Risco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noProof="0" dirty="0" err="1" smtClean="0">
                          <a:solidFill>
                            <a:schemeClr val="lt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Frente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noProof="0" dirty="0" err="1" smtClean="0">
                          <a:solidFill>
                            <a:schemeClr val="lt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Descrição</a:t>
                      </a:r>
                      <a:r>
                        <a:rPr lang="en-US" sz="1100" b="1" kern="1200" noProof="0" dirty="0" smtClean="0">
                          <a:solidFill>
                            <a:schemeClr val="lt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do </a:t>
                      </a:r>
                      <a:r>
                        <a:rPr lang="en-US" sz="1100" b="1" kern="1200" noProof="0" dirty="0" err="1" smtClean="0">
                          <a:solidFill>
                            <a:schemeClr val="lt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Risco</a:t>
                      </a:r>
                      <a:endParaRPr lang="en-US" sz="1100" b="1" kern="1200" noProof="0" dirty="0">
                        <a:solidFill>
                          <a:schemeClr val="lt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noProof="0" dirty="0" err="1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Impacto</a:t>
                      </a:r>
                      <a:endParaRPr lang="en-US" sz="1100" b="1" noProof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3818" rtl="0" eaLnBrk="1" latinLnBrk="0" hangingPunct="1"/>
                      <a:r>
                        <a:rPr lang="en-US" sz="1100" kern="1200" noProof="0" dirty="0" smtClean="0">
                          <a:latin typeface="Arial Narrow" panose="020B0606020202030204" pitchFamily="34" charset="0"/>
                        </a:rPr>
                        <a:t>Plano de </a:t>
                      </a:r>
                      <a:r>
                        <a:rPr lang="en-US" sz="1100" kern="1200" noProof="0" dirty="0" err="1" smtClean="0">
                          <a:latin typeface="Arial Narrow" panose="020B0606020202030204" pitchFamily="34" charset="0"/>
                        </a:rPr>
                        <a:t>Mitigação</a:t>
                      </a:r>
                      <a:endParaRPr lang="en-US" sz="1100" b="1" kern="1200" noProof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3818" rtl="0" eaLnBrk="1" latinLnBrk="0" hangingPunct="1"/>
                      <a:r>
                        <a:rPr lang="en-US" sz="1100" kern="1200" noProof="0" dirty="0" err="1" smtClean="0">
                          <a:latin typeface="Arial Narrow" panose="020B0606020202030204" pitchFamily="34" charset="0"/>
                        </a:rPr>
                        <a:t>Responsável</a:t>
                      </a:r>
                      <a:endParaRPr lang="en-US" sz="1100" b="1" kern="1200" noProof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3818" rtl="0" eaLnBrk="1" latinLnBrk="0" hangingPunct="1"/>
                      <a:r>
                        <a:rPr lang="en-US" sz="1100" b="1" kern="1200" noProof="0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Data</a:t>
                      </a:r>
                      <a:endParaRPr lang="en-US" sz="1100" b="1" kern="1200" noProof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55643">
                <a:tc>
                  <a:txBody>
                    <a:bodyPr/>
                    <a:lstStyle/>
                    <a:p>
                      <a:pPr algn="ctr" fontAlgn="t"/>
                      <a:endParaRPr lang="en-US" sz="1100" b="1" i="0" u="none" strike="noStrike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baseline="0" noProof="0" dirty="0" err="1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Atacado</a:t>
                      </a:r>
                      <a:endParaRPr lang="en-US" sz="1100" b="0" i="0" u="none" strike="noStrike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339725" indent="-228600" algn="l" defTabSz="913818" rtl="0" eaLnBrk="1" fontAlgn="t" latinLnBrk="0" hangingPunct="1">
                        <a:buAutoNum type="arabicParenR"/>
                      </a:pPr>
                      <a:endParaRPr lang="en-US" sz="1100" b="0" i="0" u="none" strike="noStrike" kern="1200" baseline="0" noProof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36000" marT="36000" marB="36000" anchor="ctr"/>
                </a:tc>
              </a:tr>
              <a:tr h="201027"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1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baseline="0" noProof="0" dirty="0" err="1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Varejo</a:t>
                      </a:r>
                      <a:endParaRPr lang="en-US" sz="1100" b="0" i="0" u="none" strike="noStrike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arenR"/>
                      </a:pPr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marL="339725" indent="-228600" algn="l" defTabSz="913818" rtl="0" eaLnBrk="1" fontAlgn="t" latinLnBrk="0" hangingPunct="1">
                        <a:buAutoNum type="arabicParenR"/>
                      </a:pPr>
                      <a:endParaRPr lang="en-US" sz="1100" b="0" i="0" u="none" strike="noStrike" kern="1200" baseline="0" noProof="0" dirty="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339725" indent="-228600" algn="l" defTabSz="913818" rtl="0" eaLnBrk="1" fontAlgn="t" latinLnBrk="0" hangingPunct="1">
                        <a:buAutoNum type="arabicParenR"/>
                      </a:pPr>
                      <a:endParaRPr lang="en-US" sz="1100" b="0" i="0" u="none" strike="noStrike" kern="1200" baseline="0" noProof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36000" marT="36000" marB="36000" anchor="ctr"/>
                </a:tc>
              </a:tr>
              <a:tr h="201027"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1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339725" indent="-228600" algn="l" defTabSz="913818" rtl="0" eaLnBrk="1" fontAlgn="t" latinLnBrk="0" hangingPunct="1">
                        <a:buAutoNum type="arabicParenR"/>
                      </a:pPr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36000" marT="36000" marB="36000" anchor="ctr"/>
                </a:tc>
              </a:tr>
              <a:tr h="201027"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1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339725" indent="-228600" algn="l" defTabSz="913818" rtl="0" eaLnBrk="1" fontAlgn="t" latinLnBrk="0" hangingPunct="1">
                        <a:buAutoNum type="arabicParenR"/>
                      </a:pPr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36000" marT="36000" marB="36000" anchor="ctr"/>
                </a:tc>
              </a:tr>
              <a:tr h="201027"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1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339725" indent="-228600" algn="l" defTabSz="913818" rtl="0" eaLnBrk="1" fontAlgn="t" latinLnBrk="0" hangingPunct="1">
                        <a:buAutoNum type="arabicParenR"/>
                      </a:pPr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36000" marT="36000" marB="36000" anchor="ctr"/>
                </a:tc>
              </a:tr>
              <a:tr h="201027"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1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339725" indent="-228600" algn="l" defTabSz="913818" rtl="0" eaLnBrk="1" fontAlgn="t" latinLnBrk="0" hangingPunct="1">
                        <a:buAutoNum type="arabicParenR"/>
                      </a:pPr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36000" marT="36000" marB="36000" anchor="ctr"/>
                </a:tc>
              </a:tr>
              <a:tr h="201027"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1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339725" indent="-228600" algn="l" defTabSz="913818" rtl="0" eaLnBrk="1" fontAlgn="t" latinLnBrk="0" hangingPunct="1">
                        <a:buAutoNum type="arabicParenR"/>
                      </a:pPr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36000" marT="36000" marB="36000" anchor="ctr"/>
                </a:tc>
              </a:tr>
              <a:tr h="201027"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1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339725" indent="-228600" algn="l" defTabSz="913818" rtl="0" eaLnBrk="1" fontAlgn="t" latinLnBrk="0" hangingPunct="1">
                        <a:buAutoNum type="arabicParenR"/>
                      </a:pPr>
                      <a:endParaRPr lang="en-US" sz="1100" b="0" i="0" u="none" strike="noStrike" kern="1200" baseline="0" noProof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0" marR="36000" marT="36000" marB="36000" anchor="ctr"/>
                </a:tc>
                <a:tc>
                  <a:txBody>
                    <a:bodyPr/>
                    <a:lstStyle/>
                    <a:p>
                      <a:pPr marL="111125" indent="0" algn="l" defTabSz="913818" rtl="0" eaLnBrk="1" fontAlgn="t" latinLnBrk="0" hangingPunct="1"/>
                      <a:endParaRPr lang="en-US" sz="1100" b="0" i="0" u="none" strike="noStrike" kern="1200" baseline="0" noProof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0" marR="36000" marT="36000" marB="36000" anchor="ctr"/>
                </a:tc>
              </a:tr>
            </a:tbl>
          </a:graphicData>
        </a:graphic>
      </p:graphicFrame>
      <p:sp>
        <p:nvSpPr>
          <p:cNvPr id="31" name="CaixaDeTexto 30"/>
          <p:cNvSpPr txBox="1"/>
          <p:nvPr/>
        </p:nvSpPr>
        <p:spPr>
          <a:xfrm>
            <a:off x="6193532" y="1124744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colocar os riscos mapeados até o momento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7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Transição: EAP (WBS)</a:t>
            </a:r>
            <a:endParaRPr lang="pt-BR" kern="0" dirty="0"/>
          </a:p>
        </p:txBody>
      </p:sp>
      <p:pic>
        <p:nvPicPr>
          <p:cNvPr id="3074" name="Picture 2" descr="C:\Users\eduardo.floriano\OneDrive\Documentos\AMS SONDA IT - EAP - Estrutura Análitica do Projeto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5763"/>
            <a:ext cx="9144000" cy="61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7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CDF7-3A0B-4FEF-83C9-9CE19F4FC216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pt-BR" sz="2800" kern="1200" dirty="0" smtClean="0">
                <a:solidFill>
                  <a:schemeClr val="bg1"/>
                </a:solidFill>
                <a:latin typeface="+mj-lt"/>
              </a:rPr>
              <a:t>Pós Transição: </a:t>
            </a:r>
            <a:br>
              <a:rPr lang="pt-BR" sz="2800" kern="1200" dirty="0" smtClean="0">
                <a:solidFill>
                  <a:schemeClr val="bg1"/>
                </a:solidFill>
                <a:latin typeface="+mj-lt"/>
              </a:rPr>
            </a:br>
            <a:r>
              <a:rPr lang="pt-BR" sz="2800" kern="1200" dirty="0" smtClean="0">
                <a:solidFill>
                  <a:schemeClr val="bg1"/>
                </a:solidFill>
                <a:latin typeface="+mj-lt"/>
              </a:rPr>
              <a:t>Entrega do Serviço</a:t>
            </a:r>
            <a:br>
              <a:rPr lang="pt-BR" sz="2800" kern="1200" dirty="0" smtClean="0">
                <a:solidFill>
                  <a:schemeClr val="bg1"/>
                </a:solidFill>
                <a:latin typeface="+mj-lt"/>
              </a:rPr>
            </a:br>
            <a:r>
              <a:rPr lang="pt-BR" sz="2800" kern="1200" dirty="0" smtClean="0">
                <a:solidFill>
                  <a:schemeClr val="bg1"/>
                </a:solidFill>
                <a:latin typeface="+mj-lt"/>
              </a:rPr>
              <a:t>Incidentes, Problemas, etc.</a:t>
            </a:r>
            <a:endParaRPr lang="pt-BR" sz="2800" kern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 descr="C:\Users\Fernando\AppData\Local\Microsoft\Windows\Temporary Internet Files\Content.IE5\I1QGPPYO\MP910221001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16277"/>
            <a:ext cx="4176464" cy="277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4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Entrega do Serviço: Gestão de Incidentes / Problemas</a:t>
            </a:r>
            <a:endParaRPr lang="pt-BR" kern="0" dirty="0"/>
          </a:p>
        </p:txBody>
      </p:sp>
      <p:sp>
        <p:nvSpPr>
          <p:cNvPr id="6" name="Retângulo 5"/>
          <p:cNvSpPr/>
          <p:nvPr/>
        </p:nvSpPr>
        <p:spPr>
          <a:xfrm>
            <a:off x="172937" y="1664895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Incidente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391" y="2183714"/>
            <a:ext cx="20342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Regra 80/20 – Pareto – Reincidência / Tendência / Recorrência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Incidente Crítico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Proativo:</a:t>
            </a:r>
          </a:p>
          <a:p>
            <a:r>
              <a:rPr lang="pt-BR" sz="1100" dirty="0" smtClean="0"/>
              <a:t>  - Capacidade</a:t>
            </a:r>
          </a:p>
          <a:p>
            <a:r>
              <a:rPr lang="pt-BR" sz="1100" dirty="0"/>
              <a:t> </a:t>
            </a:r>
            <a:r>
              <a:rPr lang="pt-BR" sz="1100" dirty="0" smtClean="0"/>
              <a:t> - Disponibilidade</a:t>
            </a:r>
          </a:p>
          <a:p>
            <a:r>
              <a:rPr lang="pt-BR" sz="1100" dirty="0"/>
              <a:t> </a:t>
            </a:r>
            <a:r>
              <a:rPr lang="pt-BR" sz="1100" dirty="0" smtClean="0"/>
              <a:t> - Nível de Serviço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873237" y="926813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Definitiva</a:t>
            </a:r>
            <a:endParaRPr lang="pt-BR" sz="1600" dirty="0"/>
          </a:p>
        </p:txBody>
      </p:sp>
      <p:sp>
        <p:nvSpPr>
          <p:cNvPr id="9" name="Retângulo 8"/>
          <p:cNvSpPr/>
          <p:nvPr/>
        </p:nvSpPr>
        <p:spPr>
          <a:xfrm>
            <a:off x="2621209" y="722159"/>
            <a:ext cx="1872208" cy="205876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10" name="Retângulo 9"/>
          <p:cNvSpPr/>
          <p:nvPr/>
        </p:nvSpPr>
        <p:spPr>
          <a:xfrm>
            <a:off x="2873237" y="2088520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Contorno</a:t>
            </a:r>
            <a:endParaRPr lang="pt-BR" sz="1600" dirty="0"/>
          </a:p>
        </p:txBody>
      </p:sp>
      <p:cxnSp>
        <p:nvCxnSpPr>
          <p:cNvPr id="11" name="Conector de seta reta 10"/>
          <p:cNvCxnSpPr>
            <a:stCxn id="8" idx="3"/>
          </p:cNvCxnSpPr>
          <p:nvPr/>
        </p:nvCxnSpPr>
        <p:spPr>
          <a:xfrm>
            <a:off x="4241389" y="1178841"/>
            <a:ext cx="610716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4891073" y="914113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Encerra Chamado</a:t>
            </a:r>
            <a:endParaRPr lang="pt-BR" sz="1600" dirty="0"/>
          </a:p>
        </p:txBody>
      </p:sp>
      <p:cxnSp>
        <p:nvCxnSpPr>
          <p:cNvPr id="13" name="Conector de seta reta 12"/>
          <p:cNvCxnSpPr/>
          <p:nvPr/>
        </p:nvCxnSpPr>
        <p:spPr>
          <a:xfrm>
            <a:off x="4280097" y="2345027"/>
            <a:ext cx="610716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4890813" y="2087077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Erro Conhecido</a:t>
            </a:r>
            <a:endParaRPr lang="pt-BR" sz="1600" dirty="0"/>
          </a:p>
        </p:txBody>
      </p:sp>
      <p:cxnSp>
        <p:nvCxnSpPr>
          <p:cNvPr id="15" name="Conector de seta reta 14"/>
          <p:cNvCxnSpPr/>
          <p:nvPr/>
        </p:nvCxnSpPr>
        <p:spPr>
          <a:xfrm>
            <a:off x="6258965" y="2324433"/>
            <a:ext cx="610716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054609" y="1534394"/>
            <a:ext cx="100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Solução</a:t>
            </a:r>
            <a:endParaRPr lang="pt-BR" sz="1600" dirty="0"/>
          </a:p>
        </p:txBody>
      </p:sp>
      <p:sp>
        <p:nvSpPr>
          <p:cNvPr id="17" name="Retângulo 16"/>
          <p:cNvSpPr/>
          <p:nvPr/>
        </p:nvSpPr>
        <p:spPr>
          <a:xfrm>
            <a:off x="6869681" y="2102611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Abre Problema</a:t>
            </a:r>
            <a:endParaRPr lang="pt-BR" sz="1600" dirty="0"/>
          </a:p>
        </p:txBody>
      </p:sp>
      <p:cxnSp>
        <p:nvCxnSpPr>
          <p:cNvPr id="18" name="Conector de seta reta 17"/>
          <p:cNvCxnSpPr>
            <a:stCxn id="17" idx="2"/>
          </p:cNvCxnSpPr>
          <p:nvPr/>
        </p:nvCxnSpPr>
        <p:spPr>
          <a:xfrm>
            <a:off x="7553757" y="2606667"/>
            <a:ext cx="1" cy="61432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6854897" y="3220995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Gestão de Problemas</a:t>
            </a:r>
            <a:endParaRPr lang="pt-BR" sz="16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4359245"/>
            <a:ext cx="3778447" cy="1569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ector angulado 20"/>
          <p:cNvCxnSpPr>
            <a:stCxn id="6" idx="3"/>
            <a:endCxn id="8" idx="1"/>
          </p:cNvCxnSpPr>
          <p:nvPr/>
        </p:nvCxnSpPr>
        <p:spPr>
          <a:xfrm flipV="1">
            <a:off x="1541089" y="1178841"/>
            <a:ext cx="1332148" cy="738082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6" idx="3"/>
            <a:endCxn id="10" idx="1"/>
          </p:cNvCxnSpPr>
          <p:nvPr/>
        </p:nvCxnSpPr>
        <p:spPr>
          <a:xfrm>
            <a:off x="1541089" y="1916923"/>
            <a:ext cx="1332148" cy="423625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ta para a direita 22"/>
          <p:cNvSpPr/>
          <p:nvPr/>
        </p:nvSpPr>
        <p:spPr>
          <a:xfrm>
            <a:off x="5587589" y="5086200"/>
            <a:ext cx="305358" cy="215008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4" name="Retângulo 23"/>
          <p:cNvSpPr/>
          <p:nvPr/>
        </p:nvSpPr>
        <p:spPr>
          <a:xfrm>
            <a:off x="5931654" y="4869160"/>
            <a:ext cx="1210682" cy="6480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Análise de Impacto</a:t>
            </a:r>
            <a:endParaRPr lang="pt-BR" sz="1600" dirty="0"/>
          </a:p>
        </p:txBody>
      </p:sp>
      <p:sp>
        <p:nvSpPr>
          <p:cNvPr id="25" name="Seta para a direita 24"/>
          <p:cNvSpPr/>
          <p:nvPr/>
        </p:nvSpPr>
        <p:spPr>
          <a:xfrm>
            <a:off x="7190114" y="5047504"/>
            <a:ext cx="305358" cy="215008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65" y="4668849"/>
            <a:ext cx="891543" cy="891543"/>
          </a:xfrm>
          <a:prstGeom prst="rect">
            <a:avLst/>
          </a:prstGeom>
        </p:spPr>
      </p:pic>
      <p:sp>
        <p:nvSpPr>
          <p:cNvPr id="27" name="Retângulo 26"/>
          <p:cNvSpPr/>
          <p:nvPr/>
        </p:nvSpPr>
        <p:spPr>
          <a:xfrm>
            <a:off x="1619672" y="2968544"/>
            <a:ext cx="6870190" cy="31247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28" name="Conector de seta reta 27"/>
          <p:cNvCxnSpPr>
            <a:stCxn id="14" idx="0"/>
            <a:endCxn id="12" idx="2"/>
          </p:cNvCxnSpPr>
          <p:nvPr/>
        </p:nvCxnSpPr>
        <p:spPr>
          <a:xfrm flipV="1">
            <a:off x="5574889" y="1418169"/>
            <a:ext cx="260" cy="66890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7528965" y="5538801"/>
            <a:ext cx="8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 smtClean="0"/>
              <a:t>Root Cause </a:t>
            </a:r>
            <a:r>
              <a:rPr lang="pt-BR" sz="900" dirty="0" err="1" smtClean="0"/>
              <a:t>Analyze</a:t>
            </a:r>
            <a:endParaRPr lang="pt-BR" sz="900" dirty="0"/>
          </a:p>
        </p:txBody>
      </p:sp>
      <p:grpSp>
        <p:nvGrpSpPr>
          <p:cNvPr id="30" name="Grupo 29"/>
          <p:cNvGrpSpPr/>
          <p:nvPr/>
        </p:nvGrpSpPr>
        <p:grpSpPr>
          <a:xfrm>
            <a:off x="1627366" y="3137155"/>
            <a:ext cx="1682885" cy="1022355"/>
            <a:chOff x="4410877" y="1239446"/>
            <a:chExt cx="3626996" cy="2295202"/>
          </a:xfrm>
        </p:grpSpPr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5008140" y="2237658"/>
              <a:ext cx="1519313" cy="9780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endParaRPr lang="pt-BR" sz="700" u="sng"/>
            </a:p>
          </p:txBody>
        </p:sp>
        <p:sp>
          <p:nvSpPr>
            <p:cNvPr id="32" name="Rectangle 2"/>
            <p:cNvSpPr>
              <a:spLocks noChangeArrowheads="1"/>
            </p:cNvSpPr>
            <p:nvPr/>
          </p:nvSpPr>
          <p:spPr bwMode="auto">
            <a:xfrm>
              <a:off x="5030374" y="1266332"/>
              <a:ext cx="1492634" cy="9814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algn="ctr"/>
              <a:endParaRPr lang="pt-BR" sz="1050" u="sng" dirty="0"/>
            </a:p>
          </p:txBody>
        </p:sp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6503737" y="2247740"/>
              <a:ext cx="1534136" cy="10032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endParaRPr lang="pt-BR" sz="700" u="sng"/>
            </a:p>
          </p:txBody>
        </p:sp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6511149" y="1259611"/>
              <a:ext cx="1519313" cy="9780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endParaRPr lang="pt-BR" sz="700" u="sng"/>
            </a:p>
          </p:txBody>
        </p:sp>
        <p:sp>
          <p:nvSpPr>
            <p:cNvPr id="35" name="Line 9"/>
            <p:cNvSpPr>
              <a:spLocks noChangeShapeType="1"/>
            </p:cNvSpPr>
            <p:nvPr/>
          </p:nvSpPr>
          <p:spPr bwMode="auto">
            <a:xfrm rot="5400000" flipH="1">
              <a:off x="6996218" y="2264796"/>
              <a:ext cx="2067006" cy="16305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sz="1050" u="sng"/>
            </a:p>
          </p:txBody>
        </p:sp>
        <p:sp>
          <p:nvSpPr>
            <p:cNvPr id="36" name="Line 11"/>
            <p:cNvSpPr>
              <a:spLocks noChangeShapeType="1"/>
            </p:cNvSpPr>
            <p:nvPr/>
          </p:nvSpPr>
          <p:spPr bwMode="auto">
            <a:xfrm rot="10800000" flipV="1">
              <a:off x="4702795" y="1252889"/>
              <a:ext cx="3329150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sz="1050" u="sng"/>
            </a:p>
          </p:txBody>
        </p:sp>
        <p:sp>
          <p:nvSpPr>
            <p:cNvPr id="37" name="Line 12"/>
            <p:cNvSpPr>
              <a:spLocks noChangeShapeType="1"/>
            </p:cNvSpPr>
            <p:nvPr/>
          </p:nvSpPr>
          <p:spPr bwMode="auto">
            <a:xfrm rot="10800000" flipV="1">
              <a:off x="4702795" y="2247740"/>
              <a:ext cx="3329150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sz="1050"/>
            </a:p>
          </p:txBody>
        </p:sp>
        <p:grpSp>
          <p:nvGrpSpPr>
            <p:cNvPr id="38" name="Group 29"/>
            <p:cNvGrpSpPr>
              <a:grpSpLocks/>
            </p:cNvGrpSpPr>
            <p:nvPr/>
          </p:nvGrpSpPr>
          <p:grpSpPr bwMode="auto">
            <a:xfrm>
              <a:off x="5017033" y="1247848"/>
              <a:ext cx="1508938" cy="2134226"/>
              <a:chOff x="628" y="698"/>
              <a:chExt cx="1018" cy="1809"/>
            </a:xfrm>
          </p:grpSpPr>
          <p:sp>
            <p:nvSpPr>
              <p:cNvPr id="46" name="Line 10"/>
              <p:cNvSpPr>
                <a:spLocks noChangeShapeType="1"/>
              </p:cNvSpPr>
              <p:nvPr/>
            </p:nvSpPr>
            <p:spPr bwMode="auto">
              <a:xfrm rot="-5400000">
                <a:off x="-269" y="1603"/>
                <a:ext cx="1796" cy="2"/>
              </a:xfrm>
              <a:prstGeom prst="line">
                <a:avLst/>
              </a:prstGeom>
              <a:noFill/>
              <a:ln w="381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pt-BR" sz="1050" u="sng"/>
              </a:p>
            </p:txBody>
          </p:sp>
          <p:sp>
            <p:nvSpPr>
              <p:cNvPr id="47" name="Line 13"/>
              <p:cNvSpPr>
                <a:spLocks noChangeShapeType="1"/>
              </p:cNvSpPr>
              <p:nvPr/>
            </p:nvSpPr>
            <p:spPr bwMode="auto">
              <a:xfrm rot="-5400000">
                <a:off x="738" y="1599"/>
                <a:ext cx="1809" cy="7"/>
              </a:xfrm>
              <a:prstGeom prst="line">
                <a:avLst/>
              </a:prstGeom>
              <a:noFill/>
              <a:ln w="381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pt-BR" sz="1050"/>
              </a:p>
            </p:txBody>
          </p:sp>
        </p:grp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6056236" y="3361908"/>
              <a:ext cx="801522" cy="172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147638" indent="-147638">
                <a:defRPr sz="1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pt-BR" sz="500" u="sng" dirty="0" smtClean="0">
                  <a:solidFill>
                    <a:srgbClr val="000000"/>
                  </a:solidFill>
                  <a:latin typeface="Tahoma" pitchFamily="34" charset="0"/>
                </a:rPr>
                <a:t>Importante</a:t>
              </a:r>
              <a:endParaRPr lang="pt-BR" sz="500" u="sng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" name="Text Box 15"/>
            <p:cNvSpPr txBox="1">
              <a:spLocks noChangeArrowheads="1"/>
            </p:cNvSpPr>
            <p:nvPr/>
          </p:nvSpPr>
          <p:spPr bwMode="auto">
            <a:xfrm rot="16200000">
              <a:off x="4200493" y="2303127"/>
              <a:ext cx="586600" cy="16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147638" indent="-147638">
                <a:defRPr sz="1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pt-BR" sz="500" u="sng" dirty="0" smtClean="0">
                  <a:solidFill>
                    <a:srgbClr val="000000"/>
                  </a:solidFill>
                  <a:latin typeface="Tahoma" pitchFamily="34" charset="0"/>
                </a:rPr>
                <a:t>Urgente</a:t>
              </a:r>
              <a:endParaRPr lang="pt-BR" sz="700" u="sng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rot="10800000" flipV="1">
              <a:off x="4702795" y="3230830"/>
              <a:ext cx="3329150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sz="1050" u="sng"/>
            </a:p>
          </p:txBody>
        </p:sp>
        <p:sp>
          <p:nvSpPr>
            <p:cNvPr id="42" name="Oval 27"/>
            <p:cNvSpPr>
              <a:spLocks noChangeArrowheads="1"/>
            </p:cNvSpPr>
            <p:nvPr/>
          </p:nvSpPr>
          <p:spPr bwMode="auto">
            <a:xfrm>
              <a:off x="4708724" y="1800729"/>
              <a:ext cx="171942" cy="199979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</a:pPr>
              <a:r>
                <a:rPr lang="pt-BR" sz="500" dirty="0">
                  <a:solidFill>
                    <a:srgbClr val="FFFFFF"/>
                  </a:solidFill>
                </a:rPr>
                <a:t>+</a:t>
              </a:r>
            </a:p>
          </p:txBody>
        </p:sp>
        <p:sp>
          <p:nvSpPr>
            <p:cNvPr id="43" name="Oval 28"/>
            <p:cNvSpPr>
              <a:spLocks noChangeArrowheads="1"/>
            </p:cNvSpPr>
            <p:nvPr/>
          </p:nvSpPr>
          <p:spPr bwMode="auto">
            <a:xfrm>
              <a:off x="4701312" y="2701474"/>
              <a:ext cx="173424" cy="198298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</a:pPr>
              <a:r>
                <a:rPr lang="pt-BR" sz="500">
                  <a:solidFill>
                    <a:srgbClr val="FFFFFF"/>
                  </a:solidFill>
                </a:rPr>
                <a:t>–</a:t>
              </a:r>
            </a:p>
          </p:txBody>
        </p:sp>
        <p:sp>
          <p:nvSpPr>
            <p:cNvPr id="44" name="Oval 29"/>
            <p:cNvSpPr>
              <a:spLocks noChangeArrowheads="1"/>
            </p:cNvSpPr>
            <p:nvPr/>
          </p:nvSpPr>
          <p:spPr bwMode="auto">
            <a:xfrm>
              <a:off x="5636617" y="3261079"/>
              <a:ext cx="171942" cy="199978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</a:pPr>
              <a:r>
                <a:rPr lang="pt-BR" sz="500" dirty="0">
                  <a:solidFill>
                    <a:srgbClr val="FFFFFF"/>
                  </a:solidFill>
                </a:rPr>
                <a:t>–</a:t>
              </a:r>
            </a:p>
          </p:txBody>
        </p:sp>
        <p:sp>
          <p:nvSpPr>
            <p:cNvPr id="45" name="Oval 30"/>
            <p:cNvSpPr>
              <a:spLocks noChangeArrowheads="1"/>
            </p:cNvSpPr>
            <p:nvPr/>
          </p:nvSpPr>
          <p:spPr bwMode="auto">
            <a:xfrm>
              <a:off x="7198916" y="3259397"/>
              <a:ext cx="171942" cy="198298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</a:pPr>
              <a:r>
                <a:rPr lang="pt-BR" sz="500" dirty="0">
                  <a:solidFill>
                    <a:srgbClr val="FFFFFF"/>
                  </a:solidFill>
                </a:rPr>
                <a:t>+</a:t>
              </a:r>
            </a:p>
          </p:txBody>
        </p:sp>
      </p:grpSp>
      <p:sp>
        <p:nvSpPr>
          <p:cNvPr id="48" name="Seta para baixo 47"/>
          <p:cNvSpPr/>
          <p:nvPr/>
        </p:nvSpPr>
        <p:spPr>
          <a:xfrm>
            <a:off x="2511169" y="4217401"/>
            <a:ext cx="220080" cy="14184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cxnSp>
        <p:nvCxnSpPr>
          <p:cNvPr id="49" name="Conector de seta reta 48"/>
          <p:cNvCxnSpPr>
            <a:stCxn id="19" idx="1"/>
          </p:cNvCxnSpPr>
          <p:nvPr/>
        </p:nvCxnSpPr>
        <p:spPr>
          <a:xfrm flipH="1">
            <a:off x="3381140" y="3473023"/>
            <a:ext cx="3473757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/>
          <p:cNvSpPr txBox="1"/>
          <p:nvPr/>
        </p:nvSpPr>
        <p:spPr>
          <a:xfrm>
            <a:off x="3367053" y="3108591"/>
            <a:ext cx="2034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Priorização</a:t>
            </a:r>
          </a:p>
        </p:txBody>
      </p:sp>
    </p:spTree>
    <p:extLst>
      <p:ext uri="{BB962C8B-B14F-4D97-AF65-F5344CB8AC3E}">
        <p14:creationId xmlns:p14="http://schemas.microsoft.com/office/powerpoint/2010/main" val="30649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Entrega do Serviço: Requisição de Serviço</a:t>
            </a:r>
            <a:endParaRPr lang="pt-BR" kern="0" dirty="0"/>
          </a:p>
        </p:txBody>
      </p:sp>
      <p:sp>
        <p:nvSpPr>
          <p:cNvPr id="6" name="Retângulo 5"/>
          <p:cNvSpPr/>
          <p:nvPr/>
        </p:nvSpPr>
        <p:spPr>
          <a:xfrm>
            <a:off x="172937" y="1664895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Incidente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391" y="2183714"/>
            <a:ext cx="20342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Regra 80/20 – Pareto – Reincidência / Tendência / Recorrência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Incidente Crítico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Proativo:</a:t>
            </a:r>
          </a:p>
          <a:p>
            <a:r>
              <a:rPr lang="pt-BR" sz="1100" dirty="0" smtClean="0"/>
              <a:t>  - Capacidade</a:t>
            </a:r>
          </a:p>
          <a:p>
            <a:r>
              <a:rPr lang="pt-BR" sz="1100" dirty="0"/>
              <a:t> </a:t>
            </a:r>
            <a:r>
              <a:rPr lang="pt-BR" sz="1100" dirty="0" smtClean="0"/>
              <a:t> - Disponibilidade</a:t>
            </a:r>
          </a:p>
          <a:p>
            <a:r>
              <a:rPr lang="pt-BR" sz="1100" dirty="0"/>
              <a:t> </a:t>
            </a:r>
            <a:r>
              <a:rPr lang="pt-BR" sz="1100" dirty="0" smtClean="0"/>
              <a:t> - Nível de Serviço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873237" y="926813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Definitiva</a:t>
            </a:r>
            <a:endParaRPr lang="pt-BR" sz="1600" dirty="0"/>
          </a:p>
        </p:txBody>
      </p:sp>
      <p:sp>
        <p:nvSpPr>
          <p:cNvPr id="9" name="Retângulo 8"/>
          <p:cNvSpPr/>
          <p:nvPr/>
        </p:nvSpPr>
        <p:spPr>
          <a:xfrm>
            <a:off x="2621209" y="722159"/>
            <a:ext cx="1872208" cy="205876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10" name="Retângulo 9"/>
          <p:cNvSpPr/>
          <p:nvPr/>
        </p:nvSpPr>
        <p:spPr>
          <a:xfrm>
            <a:off x="2873237" y="2088520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Contorno</a:t>
            </a:r>
            <a:endParaRPr lang="pt-BR" sz="1600" dirty="0"/>
          </a:p>
        </p:txBody>
      </p:sp>
      <p:cxnSp>
        <p:nvCxnSpPr>
          <p:cNvPr id="11" name="Conector de seta reta 10"/>
          <p:cNvCxnSpPr>
            <a:stCxn id="8" idx="3"/>
          </p:cNvCxnSpPr>
          <p:nvPr/>
        </p:nvCxnSpPr>
        <p:spPr>
          <a:xfrm>
            <a:off x="4241389" y="1178841"/>
            <a:ext cx="610716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4891073" y="914113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Encerra Chamado</a:t>
            </a:r>
            <a:endParaRPr lang="pt-BR" sz="1600" dirty="0"/>
          </a:p>
        </p:txBody>
      </p:sp>
      <p:cxnSp>
        <p:nvCxnSpPr>
          <p:cNvPr id="13" name="Conector de seta reta 12"/>
          <p:cNvCxnSpPr/>
          <p:nvPr/>
        </p:nvCxnSpPr>
        <p:spPr>
          <a:xfrm>
            <a:off x="4280097" y="2345027"/>
            <a:ext cx="610716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4890813" y="2087077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Erro Conhecido</a:t>
            </a:r>
            <a:endParaRPr lang="pt-BR" sz="1600" dirty="0"/>
          </a:p>
        </p:txBody>
      </p:sp>
      <p:cxnSp>
        <p:nvCxnSpPr>
          <p:cNvPr id="15" name="Conector de seta reta 14"/>
          <p:cNvCxnSpPr/>
          <p:nvPr/>
        </p:nvCxnSpPr>
        <p:spPr>
          <a:xfrm>
            <a:off x="6258965" y="2324433"/>
            <a:ext cx="610716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054609" y="1534394"/>
            <a:ext cx="100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Solução</a:t>
            </a:r>
            <a:endParaRPr lang="pt-BR" sz="1600" dirty="0"/>
          </a:p>
        </p:txBody>
      </p:sp>
      <p:sp>
        <p:nvSpPr>
          <p:cNvPr id="17" name="Retângulo 16"/>
          <p:cNvSpPr/>
          <p:nvPr/>
        </p:nvSpPr>
        <p:spPr>
          <a:xfrm>
            <a:off x="6869681" y="2102611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Abre Problema</a:t>
            </a:r>
            <a:endParaRPr lang="pt-BR" sz="1600" dirty="0"/>
          </a:p>
        </p:txBody>
      </p:sp>
      <p:cxnSp>
        <p:nvCxnSpPr>
          <p:cNvPr id="18" name="Conector de seta reta 17"/>
          <p:cNvCxnSpPr>
            <a:stCxn id="17" idx="2"/>
          </p:cNvCxnSpPr>
          <p:nvPr/>
        </p:nvCxnSpPr>
        <p:spPr>
          <a:xfrm>
            <a:off x="7553757" y="2606667"/>
            <a:ext cx="1" cy="61432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6854897" y="3220995"/>
            <a:ext cx="1368152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Gestão de Problemas</a:t>
            </a:r>
            <a:endParaRPr lang="pt-BR" sz="16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4359245"/>
            <a:ext cx="3778447" cy="1569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ector angulado 20"/>
          <p:cNvCxnSpPr>
            <a:stCxn id="6" idx="3"/>
            <a:endCxn id="8" idx="1"/>
          </p:cNvCxnSpPr>
          <p:nvPr/>
        </p:nvCxnSpPr>
        <p:spPr>
          <a:xfrm flipV="1">
            <a:off x="1541089" y="1178841"/>
            <a:ext cx="1332148" cy="738082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6" idx="3"/>
            <a:endCxn id="10" idx="1"/>
          </p:cNvCxnSpPr>
          <p:nvPr/>
        </p:nvCxnSpPr>
        <p:spPr>
          <a:xfrm>
            <a:off x="1541089" y="1916923"/>
            <a:ext cx="1332148" cy="423625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ta para a direita 22"/>
          <p:cNvSpPr/>
          <p:nvPr/>
        </p:nvSpPr>
        <p:spPr>
          <a:xfrm>
            <a:off x="5587589" y="5086200"/>
            <a:ext cx="305358" cy="215008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4" name="Retângulo 23"/>
          <p:cNvSpPr/>
          <p:nvPr/>
        </p:nvSpPr>
        <p:spPr>
          <a:xfrm>
            <a:off x="5931654" y="4869160"/>
            <a:ext cx="1210682" cy="6480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Análise de Impacto</a:t>
            </a:r>
            <a:endParaRPr lang="pt-BR" sz="1600" dirty="0"/>
          </a:p>
        </p:txBody>
      </p:sp>
      <p:sp>
        <p:nvSpPr>
          <p:cNvPr id="25" name="Seta para a direita 24"/>
          <p:cNvSpPr/>
          <p:nvPr/>
        </p:nvSpPr>
        <p:spPr>
          <a:xfrm>
            <a:off x="7190114" y="5047504"/>
            <a:ext cx="305358" cy="215008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65" y="4668849"/>
            <a:ext cx="891543" cy="891543"/>
          </a:xfrm>
          <a:prstGeom prst="rect">
            <a:avLst/>
          </a:prstGeom>
        </p:spPr>
      </p:pic>
      <p:sp>
        <p:nvSpPr>
          <p:cNvPr id="27" name="Retângulo 26"/>
          <p:cNvSpPr/>
          <p:nvPr/>
        </p:nvSpPr>
        <p:spPr>
          <a:xfrm>
            <a:off x="1619672" y="2968544"/>
            <a:ext cx="6870190" cy="31247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28" name="Conector de seta reta 27"/>
          <p:cNvCxnSpPr>
            <a:stCxn id="14" idx="0"/>
            <a:endCxn id="12" idx="2"/>
          </p:cNvCxnSpPr>
          <p:nvPr/>
        </p:nvCxnSpPr>
        <p:spPr>
          <a:xfrm flipV="1">
            <a:off x="5574889" y="1418169"/>
            <a:ext cx="260" cy="66890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7528965" y="5538801"/>
            <a:ext cx="8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 smtClean="0"/>
              <a:t>Root Cause </a:t>
            </a:r>
            <a:r>
              <a:rPr lang="pt-BR" sz="900" dirty="0" err="1" smtClean="0"/>
              <a:t>Analyze</a:t>
            </a:r>
            <a:endParaRPr lang="pt-BR" sz="900" dirty="0"/>
          </a:p>
        </p:txBody>
      </p:sp>
      <p:grpSp>
        <p:nvGrpSpPr>
          <p:cNvPr id="30" name="Grupo 29"/>
          <p:cNvGrpSpPr/>
          <p:nvPr/>
        </p:nvGrpSpPr>
        <p:grpSpPr>
          <a:xfrm>
            <a:off x="1627366" y="3137155"/>
            <a:ext cx="1682885" cy="1022355"/>
            <a:chOff x="4410877" y="1239446"/>
            <a:chExt cx="3626996" cy="2295202"/>
          </a:xfrm>
        </p:grpSpPr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5008140" y="2237658"/>
              <a:ext cx="1519313" cy="9780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endParaRPr lang="pt-BR" sz="700" u="sng"/>
            </a:p>
          </p:txBody>
        </p:sp>
        <p:sp>
          <p:nvSpPr>
            <p:cNvPr id="32" name="Rectangle 2"/>
            <p:cNvSpPr>
              <a:spLocks noChangeArrowheads="1"/>
            </p:cNvSpPr>
            <p:nvPr/>
          </p:nvSpPr>
          <p:spPr bwMode="auto">
            <a:xfrm>
              <a:off x="5030374" y="1266332"/>
              <a:ext cx="1492634" cy="9814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pPr algn="ctr"/>
              <a:endParaRPr lang="pt-BR" sz="1050" u="sng" dirty="0"/>
            </a:p>
          </p:txBody>
        </p:sp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6503737" y="2247740"/>
              <a:ext cx="1534136" cy="10032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endParaRPr lang="pt-BR" sz="700" u="sng"/>
            </a:p>
          </p:txBody>
        </p:sp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6511149" y="1259611"/>
              <a:ext cx="1519313" cy="9780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lIns="0" tIns="0" rIns="0" bIns="0" anchor="ctr"/>
            <a:lstStyle/>
            <a:p>
              <a:endParaRPr lang="pt-BR" sz="700" u="sng"/>
            </a:p>
          </p:txBody>
        </p:sp>
        <p:sp>
          <p:nvSpPr>
            <p:cNvPr id="35" name="Line 9"/>
            <p:cNvSpPr>
              <a:spLocks noChangeShapeType="1"/>
            </p:cNvSpPr>
            <p:nvPr/>
          </p:nvSpPr>
          <p:spPr bwMode="auto">
            <a:xfrm rot="5400000" flipH="1">
              <a:off x="6996218" y="2264796"/>
              <a:ext cx="2067006" cy="16305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sz="1050" u="sng"/>
            </a:p>
          </p:txBody>
        </p:sp>
        <p:sp>
          <p:nvSpPr>
            <p:cNvPr id="36" name="Line 11"/>
            <p:cNvSpPr>
              <a:spLocks noChangeShapeType="1"/>
            </p:cNvSpPr>
            <p:nvPr/>
          </p:nvSpPr>
          <p:spPr bwMode="auto">
            <a:xfrm rot="10800000" flipV="1">
              <a:off x="4702795" y="1252889"/>
              <a:ext cx="3329150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sz="1050" u="sng"/>
            </a:p>
          </p:txBody>
        </p:sp>
        <p:sp>
          <p:nvSpPr>
            <p:cNvPr id="37" name="Line 12"/>
            <p:cNvSpPr>
              <a:spLocks noChangeShapeType="1"/>
            </p:cNvSpPr>
            <p:nvPr/>
          </p:nvSpPr>
          <p:spPr bwMode="auto">
            <a:xfrm rot="10800000" flipV="1">
              <a:off x="4702795" y="2247740"/>
              <a:ext cx="3329150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sz="1050"/>
            </a:p>
          </p:txBody>
        </p:sp>
        <p:grpSp>
          <p:nvGrpSpPr>
            <p:cNvPr id="38" name="Group 29"/>
            <p:cNvGrpSpPr>
              <a:grpSpLocks/>
            </p:cNvGrpSpPr>
            <p:nvPr/>
          </p:nvGrpSpPr>
          <p:grpSpPr bwMode="auto">
            <a:xfrm>
              <a:off x="5017033" y="1247848"/>
              <a:ext cx="1508938" cy="2134226"/>
              <a:chOff x="628" y="698"/>
              <a:chExt cx="1018" cy="1809"/>
            </a:xfrm>
          </p:grpSpPr>
          <p:sp>
            <p:nvSpPr>
              <p:cNvPr id="46" name="Line 10"/>
              <p:cNvSpPr>
                <a:spLocks noChangeShapeType="1"/>
              </p:cNvSpPr>
              <p:nvPr/>
            </p:nvSpPr>
            <p:spPr bwMode="auto">
              <a:xfrm rot="-5400000">
                <a:off x="-269" y="1603"/>
                <a:ext cx="1796" cy="2"/>
              </a:xfrm>
              <a:prstGeom prst="line">
                <a:avLst/>
              </a:prstGeom>
              <a:noFill/>
              <a:ln w="381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pt-BR" sz="1050" u="sng"/>
              </a:p>
            </p:txBody>
          </p:sp>
          <p:sp>
            <p:nvSpPr>
              <p:cNvPr id="47" name="Line 13"/>
              <p:cNvSpPr>
                <a:spLocks noChangeShapeType="1"/>
              </p:cNvSpPr>
              <p:nvPr/>
            </p:nvSpPr>
            <p:spPr bwMode="auto">
              <a:xfrm rot="-5400000">
                <a:off x="738" y="1599"/>
                <a:ext cx="1809" cy="7"/>
              </a:xfrm>
              <a:prstGeom prst="line">
                <a:avLst/>
              </a:prstGeom>
              <a:noFill/>
              <a:ln w="381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pt-BR" sz="1050"/>
              </a:p>
            </p:txBody>
          </p:sp>
        </p:grp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6056236" y="3361908"/>
              <a:ext cx="801522" cy="172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147638" indent="-147638">
                <a:defRPr sz="1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pt-BR" sz="500" u="sng" dirty="0" smtClean="0">
                  <a:solidFill>
                    <a:srgbClr val="000000"/>
                  </a:solidFill>
                  <a:latin typeface="Tahoma" pitchFamily="34" charset="0"/>
                </a:rPr>
                <a:t>Importante</a:t>
              </a:r>
              <a:endParaRPr lang="pt-BR" sz="500" u="sng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" name="Text Box 15"/>
            <p:cNvSpPr txBox="1">
              <a:spLocks noChangeArrowheads="1"/>
            </p:cNvSpPr>
            <p:nvPr/>
          </p:nvSpPr>
          <p:spPr bwMode="auto">
            <a:xfrm rot="16200000">
              <a:off x="4200493" y="2303127"/>
              <a:ext cx="586600" cy="16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147638" indent="-147638">
                <a:defRPr sz="1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pt-BR" sz="500" u="sng" dirty="0" smtClean="0">
                  <a:solidFill>
                    <a:srgbClr val="000000"/>
                  </a:solidFill>
                  <a:latin typeface="Tahoma" pitchFamily="34" charset="0"/>
                </a:rPr>
                <a:t>Urgente</a:t>
              </a:r>
              <a:endParaRPr lang="pt-BR" sz="700" u="sng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rot="10800000" flipV="1">
              <a:off x="4702795" y="3230830"/>
              <a:ext cx="3329150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BR" sz="1050" u="sng"/>
            </a:p>
          </p:txBody>
        </p:sp>
        <p:sp>
          <p:nvSpPr>
            <p:cNvPr id="42" name="Oval 27"/>
            <p:cNvSpPr>
              <a:spLocks noChangeArrowheads="1"/>
            </p:cNvSpPr>
            <p:nvPr/>
          </p:nvSpPr>
          <p:spPr bwMode="auto">
            <a:xfrm>
              <a:off x="4708724" y="1800729"/>
              <a:ext cx="171942" cy="199979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</a:pPr>
              <a:r>
                <a:rPr lang="pt-BR" sz="500" dirty="0">
                  <a:solidFill>
                    <a:srgbClr val="FFFFFF"/>
                  </a:solidFill>
                </a:rPr>
                <a:t>+</a:t>
              </a:r>
            </a:p>
          </p:txBody>
        </p:sp>
        <p:sp>
          <p:nvSpPr>
            <p:cNvPr id="43" name="Oval 28"/>
            <p:cNvSpPr>
              <a:spLocks noChangeArrowheads="1"/>
            </p:cNvSpPr>
            <p:nvPr/>
          </p:nvSpPr>
          <p:spPr bwMode="auto">
            <a:xfrm>
              <a:off x="4701312" y="2701474"/>
              <a:ext cx="173424" cy="198298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</a:pPr>
              <a:r>
                <a:rPr lang="pt-BR" sz="500">
                  <a:solidFill>
                    <a:srgbClr val="FFFFFF"/>
                  </a:solidFill>
                </a:rPr>
                <a:t>–</a:t>
              </a:r>
            </a:p>
          </p:txBody>
        </p:sp>
        <p:sp>
          <p:nvSpPr>
            <p:cNvPr id="44" name="Oval 29"/>
            <p:cNvSpPr>
              <a:spLocks noChangeArrowheads="1"/>
            </p:cNvSpPr>
            <p:nvPr/>
          </p:nvSpPr>
          <p:spPr bwMode="auto">
            <a:xfrm>
              <a:off x="5636617" y="3261079"/>
              <a:ext cx="171942" cy="199978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</a:pPr>
              <a:r>
                <a:rPr lang="pt-BR" sz="500" dirty="0">
                  <a:solidFill>
                    <a:srgbClr val="FFFFFF"/>
                  </a:solidFill>
                </a:rPr>
                <a:t>–</a:t>
              </a:r>
            </a:p>
          </p:txBody>
        </p:sp>
        <p:sp>
          <p:nvSpPr>
            <p:cNvPr id="45" name="Oval 30"/>
            <p:cNvSpPr>
              <a:spLocks noChangeArrowheads="1"/>
            </p:cNvSpPr>
            <p:nvPr/>
          </p:nvSpPr>
          <p:spPr bwMode="auto">
            <a:xfrm>
              <a:off x="7198916" y="3259397"/>
              <a:ext cx="171942" cy="198298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</a:pPr>
              <a:r>
                <a:rPr lang="pt-BR" sz="500" dirty="0">
                  <a:solidFill>
                    <a:srgbClr val="FFFFFF"/>
                  </a:solidFill>
                </a:rPr>
                <a:t>+</a:t>
              </a:r>
            </a:p>
          </p:txBody>
        </p:sp>
      </p:grpSp>
      <p:sp>
        <p:nvSpPr>
          <p:cNvPr id="48" name="Seta para baixo 47"/>
          <p:cNvSpPr/>
          <p:nvPr/>
        </p:nvSpPr>
        <p:spPr>
          <a:xfrm>
            <a:off x="2511169" y="4217401"/>
            <a:ext cx="220080" cy="14184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cxnSp>
        <p:nvCxnSpPr>
          <p:cNvPr id="49" name="Conector de seta reta 48"/>
          <p:cNvCxnSpPr>
            <a:stCxn id="19" idx="1"/>
          </p:cNvCxnSpPr>
          <p:nvPr/>
        </p:nvCxnSpPr>
        <p:spPr>
          <a:xfrm flipH="1">
            <a:off x="3381140" y="3473023"/>
            <a:ext cx="3473757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/>
          <p:cNvSpPr txBox="1"/>
          <p:nvPr/>
        </p:nvSpPr>
        <p:spPr>
          <a:xfrm>
            <a:off x="3367053" y="3108591"/>
            <a:ext cx="2034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Priorização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57200" y="722159"/>
            <a:ext cx="7963308" cy="37856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Necessário desenvolver modelo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304563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6759575" y="6308538"/>
            <a:ext cx="2133600" cy="365125"/>
          </a:xfrm>
        </p:spPr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267744" y="858192"/>
            <a:ext cx="0" cy="62054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389177" y="812025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AMS SONDA IT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4716016" y="911349"/>
            <a:ext cx="0" cy="6152326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2549573" y="1218392"/>
            <a:ext cx="1944216" cy="648072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Encaminha para Comitê de Mudança</a:t>
            </a:r>
          </a:p>
        </p:txBody>
      </p:sp>
      <p:cxnSp>
        <p:nvCxnSpPr>
          <p:cNvPr id="9" name="Conector angulado 8"/>
          <p:cNvCxnSpPr>
            <a:endCxn id="8" idx="1"/>
          </p:cNvCxnSpPr>
          <p:nvPr/>
        </p:nvCxnSpPr>
        <p:spPr>
          <a:xfrm rot="5400000" flipH="1" flipV="1">
            <a:off x="1458983" y="1776660"/>
            <a:ext cx="1324821" cy="856359"/>
          </a:xfrm>
          <a:prstGeom prst="bentConnector2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xograma: Decisão 9"/>
          <p:cNvSpPr/>
          <p:nvPr/>
        </p:nvSpPr>
        <p:spPr>
          <a:xfrm>
            <a:off x="4960911" y="2188547"/>
            <a:ext cx="1866318" cy="977561"/>
          </a:xfrm>
          <a:prstGeom prst="flowChartDecis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Aprovado</a:t>
            </a:r>
            <a:endParaRPr lang="pt-BR" sz="1200" dirty="0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7787153" y="2387170"/>
            <a:ext cx="1356847" cy="58031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Fim</a:t>
            </a:r>
            <a:endParaRPr lang="pt-BR" sz="16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084207" y="3155894"/>
            <a:ext cx="74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Sim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4909835" y="3571687"/>
            <a:ext cx="1944216" cy="6480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Prioriza Demanda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4770126" y="5646968"/>
            <a:ext cx="74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Sim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104685" y="2204839"/>
            <a:ext cx="74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Não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561744" y="4583975"/>
            <a:ext cx="74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Não</a:t>
            </a:r>
            <a:endParaRPr lang="pt-BR" dirty="0"/>
          </a:p>
        </p:txBody>
      </p:sp>
      <p:grpSp>
        <p:nvGrpSpPr>
          <p:cNvPr id="17" name="Grupo 16"/>
          <p:cNvGrpSpPr/>
          <p:nvPr/>
        </p:nvGrpSpPr>
        <p:grpSpPr>
          <a:xfrm>
            <a:off x="530270" y="964263"/>
            <a:ext cx="1162944" cy="1422907"/>
            <a:chOff x="-31586" y="603243"/>
            <a:chExt cx="1162944" cy="1422907"/>
          </a:xfrm>
        </p:grpSpPr>
        <p:pic>
          <p:nvPicPr>
            <p:cNvPr id="18" name="Picture 2" descr="C:\Users\eduardo.floriano\OneDrive\Documentos\Sonda IT\Metodologia\Imagens\Usuário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88" y="603243"/>
              <a:ext cx="906397" cy="90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/>
            <p:cNvSpPr txBox="1"/>
            <p:nvPr/>
          </p:nvSpPr>
          <p:spPr>
            <a:xfrm>
              <a:off x="-31586" y="1502930"/>
              <a:ext cx="11629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/>
                <a:t>Usuários / TI / RCA</a:t>
              </a:r>
              <a:endParaRPr lang="pt-BR" sz="1400" b="1" dirty="0"/>
            </a:p>
          </p:txBody>
        </p:sp>
      </p:grpSp>
      <p:sp>
        <p:nvSpPr>
          <p:cNvPr id="20" name="Retângulo 19"/>
          <p:cNvSpPr/>
          <p:nvPr/>
        </p:nvSpPr>
        <p:spPr>
          <a:xfrm>
            <a:off x="139634" y="2967486"/>
            <a:ext cx="1944216" cy="64807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Solicita Implementação da Demanda</a:t>
            </a:r>
          </a:p>
        </p:txBody>
      </p:sp>
      <p:cxnSp>
        <p:nvCxnSpPr>
          <p:cNvPr id="21" name="Conector de seta reta 20"/>
          <p:cNvCxnSpPr>
            <a:stCxn id="19" idx="2"/>
            <a:endCxn id="20" idx="0"/>
          </p:cNvCxnSpPr>
          <p:nvPr/>
        </p:nvCxnSpPr>
        <p:spPr>
          <a:xfrm>
            <a:off x="1111742" y="2387170"/>
            <a:ext cx="0" cy="580316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4477409" y="779597"/>
            <a:ext cx="277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Comitê de Mudança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4895197" y="1181357"/>
            <a:ext cx="1944216" cy="6480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Avalia viabilidade</a:t>
            </a:r>
          </a:p>
        </p:txBody>
      </p:sp>
      <p:cxnSp>
        <p:nvCxnSpPr>
          <p:cNvPr id="24" name="Conector de seta reta 23"/>
          <p:cNvCxnSpPr>
            <a:endCxn id="23" idx="1"/>
          </p:cNvCxnSpPr>
          <p:nvPr/>
        </p:nvCxnSpPr>
        <p:spPr>
          <a:xfrm>
            <a:off x="4493789" y="1505393"/>
            <a:ext cx="401408" cy="0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endCxn id="10" idx="0"/>
          </p:cNvCxnSpPr>
          <p:nvPr/>
        </p:nvCxnSpPr>
        <p:spPr>
          <a:xfrm>
            <a:off x="5894070" y="1829429"/>
            <a:ext cx="0" cy="359118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5881943" y="3166108"/>
            <a:ext cx="0" cy="359118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>
            <a:off x="2549573" y="3596707"/>
            <a:ext cx="1944216" cy="648072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Gera Planejamento e estima esforço </a:t>
            </a:r>
          </a:p>
        </p:txBody>
      </p:sp>
      <p:cxnSp>
        <p:nvCxnSpPr>
          <p:cNvPr id="28" name="Conector de seta reta 27"/>
          <p:cNvCxnSpPr/>
          <p:nvPr/>
        </p:nvCxnSpPr>
        <p:spPr>
          <a:xfrm flipH="1">
            <a:off x="4477409" y="3920743"/>
            <a:ext cx="41778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533193" y="4768641"/>
            <a:ext cx="1944216" cy="648072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Encaminha Planejamento</a:t>
            </a:r>
          </a:p>
        </p:txBody>
      </p:sp>
      <p:cxnSp>
        <p:nvCxnSpPr>
          <p:cNvPr id="30" name="Conector de seta reta 29"/>
          <p:cNvCxnSpPr>
            <a:stCxn id="27" idx="2"/>
          </p:cNvCxnSpPr>
          <p:nvPr/>
        </p:nvCxnSpPr>
        <p:spPr>
          <a:xfrm>
            <a:off x="3521681" y="4244779"/>
            <a:ext cx="0" cy="475327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10" idx="3"/>
            <a:endCxn id="11" idx="1"/>
          </p:cNvCxnSpPr>
          <p:nvPr/>
        </p:nvCxnSpPr>
        <p:spPr>
          <a:xfrm>
            <a:off x="6827229" y="2677328"/>
            <a:ext cx="959924" cy="0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uxograma: Decisão 31"/>
          <p:cNvSpPr/>
          <p:nvPr/>
        </p:nvSpPr>
        <p:spPr>
          <a:xfrm>
            <a:off x="4909835" y="4603897"/>
            <a:ext cx="1866318" cy="977561"/>
          </a:xfrm>
          <a:prstGeom prst="flowChartDecis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Aprovado</a:t>
            </a:r>
            <a:endParaRPr lang="pt-BR" sz="1200" dirty="0"/>
          </a:p>
        </p:txBody>
      </p:sp>
      <p:cxnSp>
        <p:nvCxnSpPr>
          <p:cNvPr id="33" name="Conector de seta reta 32"/>
          <p:cNvCxnSpPr>
            <a:endCxn id="32" idx="1"/>
          </p:cNvCxnSpPr>
          <p:nvPr/>
        </p:nvCxnSpPr>
        <p:spPr>
          <a:xfrm>
            <a:off x="4493789" y="5092677"/>
            <a:ext cx="416046" cy="1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2502561" y="5757774"/>
            <a:ext cx="1944216" cy="648072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Implementa demanda</a:t>
            </a:r>
          </a:p>
        </p:txBody>
      </p:sp>
      <p:cxnSp>
        <p:nvCxnSpPr>
          <p:cNvPr id="35" name="Conector angulado 34"/>
          <p:cNvCxnSpPr>
            <a:stCxn id="32" idx="2"/>
            <a:endCxn id="34" idx="3"/>
          </p:cNvCxnSpPr>
          <p:nvPr/>
        </p:nvCxnSpPr>
        <p:spPr>
          <a:xfrm rot="5400000">
            <a:off x="4894710" y="5133526"/>
            <a:ext cx="500352" cy="1396217"/>
          </a:xfrm>
          <a:prstGeom prst="bentConnector2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do 35"/>
          <p:cNvCxnSpPr>
            <a:stCxn id="34" idx="2"/>
            <a:endCxn id="11" idx="2"/>
          </p:cNvCxnSpPr>
          <p:nvPr/>
        </p:nvCxnSpPr>
        <p:spPr>
          <a:xfrm rot="5400000" flipH="1" flipV="1">
            <a:off x="4250942" y="2191212"/>
            <a:ext cx="3438361" cy="4990908"/>
          </a:xfrm>
          <a:prstGeom prst="bentConnector3">
            <a:avLst>
              <a:gd name="adj1" fmla="val -6649"/>
            </a:avLst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ipse 36"/>
          <p:cNvSpPr/>
          <p:nvPr/>
        </p:nvSpPr>
        <p:spPr>
          <a:xfrm>
            <a:off x="7275107" y="4817776"/>
            <a:ext cx="547013" cy="55429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38" name="Elipse 37"/>
          <p:cNvSpPr/>
          <p:nvPr/>
        </p:nvSpPr>
        <p:spPr>
          <a:xfrm>
            <a:off x="3219008" y="2647421"/>
            <a:ext cx="605345" cy="55429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cxnSp>
        <p:nvCxnSpPr>
          <p:cNvPr id="39" name="Conector de seta reta 38"/>
          <p:cNvCxnSpPr>
            <a:stCxn id="38" idx="4"/>
            <a:endCxn id="27" idx="0"/>
          </p:cNvCxnSpPr>
          <p:nvPr/>
        </p:nvCxnSpPr>
        <p:spPr>
          <a:xfrm>
            <a:off x="3521681" y="3201712"/>
            <a:ext cx="0" cy="394995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>
            <a:stCxn id="32" idx="3"/>
            <a:endCxn id="37" idx="2"/>
          </p:cNvCxnSpPr>
          <p:nvPr/>
        </p:nvCxnSpPr>
        <p:spPr>
          <a:xfrm>
            <a:off x="6776153" y="5092678"/>
            <a:ext cx="498954" cy="2244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Entrega do Serviço: Gestão de Demandas</a:t>
            </a:r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5724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5" name="Diagram 7"/>
          <p:cNvGraphicFramePr/>
          <p:nvPr>
            <p:extLst>
              <p:ext uri="{D42A27DB-BD31-4B8C-83A1-F6EECF244321}">
                <p14:modId xmlns:p14="http://schemas.microsoft.com/office/powerpoint/2010/main" val="2068737284"/>
              </p:ext>
            </p:extLst>
          </p:nvPr>
        </p:nvGraphicFramePr>
        <p:xfrm>
          <a:off x="-108520" y="836712"/>
          <a:ext cx="6477000" cy="452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Entrega do Serviço: Gestão de Configuração</a:t>
            </a:r>
            <a:endParaRPr lang="pt-BR" kern="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479009" y="101245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Wladimir irá propor melhorias no slide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5479008" y="1005308"/>
            <a:ext cx="1" cy="582297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Entrega do Serviço: Gestão de Liberação</a:t>
            </a:r>
            <a:endParaRPr lang="pt-BR" kern="0" dirty="0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2076369385"/>
              </p:ext>
            </p:extLst>
          </p:nvPr>
        </p:nvGraphicFramePr>
        <p:xfrm>
          <a:off x="-324544" y="908720"/>
          <a:ext cx="4317973" cy="334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ângulo 7"/>
          <p:cNvSpPr/>
          <p:nvPr/>
        </p:nvSpPr>
        <p:spPr>
          <a:xfrm>
            <a:off x="899592" y="3789040"/>
            <a:ext cx="1944216" cy="64807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Solicita Fonte </a:t>
            </a:r>
          </a:p>
        </p:txBody>
      </p:sp>
      <p:cxnSp>
        <p:nvCxnSpPr>
          <p:cNvPr id="9" name="Conector reto 8"/>
          <p:cNvCxnSpPr/>
          <p:nvPr/>
        </p:nvCxnSpPr>
        <p:spPr>
          <a:xfrm>
            <a:off x="3491880" y="657829"/>
            <a:ext cx="0" cy="6093296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3851920" y="692497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 de Liberação (Release)</a:t>
            </a:r>
            <a:endParaRPr lang="pt-B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6300192" y="598799"/>
            <a:ext cx="0" cy="6152326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6588224" y="692496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Produção / QA (Infra)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910798" y="1340768"/>
            <a:ext cx="1944216" cy="648072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Libera Fonte</a:t>
            </a:r>
          </a:p>
          <a:p>
            <a:pPr algn="ctr"/>
            <a:r>
              <a:rPr lang="pt-BR" sz="1200" dirty="0" smtClean="0"/>
              <a:t>(Processo pelo RTF)</a:t>
            </a:r>
            <a:r>
              <a:rPr lang="pt-BR" sz="1400" dirty="0" smtClean="0"/>
              <a:t> </a:t>
            </a:r>
          </a:p>
        </p:txBody>
      </p:sp>
      <p:cxnSp>
        <p:nvCxnSpPr>
          <p:cNvPr id="14" name="Conector angulado 13"/>
          <p:cNvCxnSpPr>
            <a:stCxn id="8" idx="3"/>
            <a:endCxn id="13" idx="1"/>
          </p:cNvCxnSpPr>
          <p:nvPr/>
        </p:nvCxnSpPr>
        <p:spPr>
          <a:xfrm flipV="1">
            <a:off x="2843808" y="1664804"/>
            <a:ext cx="1066990" cy="2448272"/>
          </a:xfrm>
          <a:prstGeom prst="bentConnector3">
            <a:avLst>
              <a:gd name="adj1" fmla="val 39288"/>
            </a:avLst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899592" y="4760958"/>
            <a:ext cx="1944216" cy="64807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Implementa código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890881" y="5709347"/>
            <a:ext cx="1944216" cy="64807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Realiza testes</a:t>
            </a:r>
          </a:p>
        </p:txBody>
      </p:sp>
      <p:cxnSp>
        <p:nvCxnSpPr>
          <p:cNvPr id="17" name="Conector de seta reta 16"/>
          <p:cNvCxnSpPr>
            <a:endCxn id="15" idx="0"/>
          </p:cNvCxnSpPr>
          <p:nvPr/>
        </p:nvCxnSpPr>
        <p:spPr>
          <a:xfrm>
            <a:off x="1871700" y="4437112"/>
            <a:ext cx="0" cy="323846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1862989" y="5409030"/>
            <a:ext cx="0" cy="323846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3910798" y="2348880"/>
            <a:ext cx="1944216" cy="648072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Realiza Merge do Código</a:t>
            </a:r>
          </a:p>
        </p:txBody>
      </p:sp>
      <p:cxnSp>
        <p:nvCxnSpPr>
          <p:cNvPr id="20" name="Conector angulado 19"/>
          <p:cNvCxnSpPr/>
          <p:nvPr/>
        </p:nvCxnSpPr>
        <p:spPr>
          <a:xfrm flipV="1">
            <a:off x="2876655" y="2661851"/>
            <a:ext cx="1075701" cy="3360467"/>
          </a:xfrm>
          <a:prstGeom prst="bentConnector3">
            <a:avLst>
              <a:gd name="adj1" fmla="val 77154"/>
            </a:avLst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3910798" y="3442309"/>
            <a:ext cx="1944216" cy="648072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/>
              <a:t>Gera pacote da aplicação / entregáveis</a:t>
            </a:r>
          </a:p>
        </p:txBody>
      </p:sp>
      <p:cxnSp>
        <p:nvCxnSpPr>
          <p:cNvPr id="22" name="Conector de seta reta 21"/>
          <p:cNvCxnSpPr>
            <a:endCxn id="21" idx="0"/>
          </p:cNvCxnSpPr>
          <p:nvPr/>
        </p:nvCxnSpPr>
        <p:spPr>
          <a:xfrm flipH="1">
            <a:off x="4882906" y="2996952"/>
            <a:ext cx="13130" cy="445357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3910798" y="4537967"/>
            <a:ext cx="1944216" cy="648072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 smtClean="0"/>
              <a:t>Encaminha </a:t>
            </a:r>
            <a:r>
              <a:rPr lang="pt-BR" sz="1050" dirty="0" err="1" smtClean="0"/>
              <a:t>Deploy</a:t>
            </a:r>
            <a:r>
              <a:rPr lang="pt-BR" sz="1050" dirty="0" smtClean="0"/>
              <a:t>(pacote) para implantação em QA / Produção</a:t>
            </a:r>
          </a:p>
        </p:txBody>
      </p:sp>
      <p:cxnSp>
        <p:nvCxnSpPr>
          <p:cNvPr id="24" name="Conector de seta reta 23"/>
          <p:cNvCxnSpPr>
            <a:endCxn id="23" idx="0"/>
          </p:cNvCxnSpPr>
          <p:nvPr/>
        </p:nvCxnSpPr>
        <p:spPr>
          <a:xfrm flipH="1">
            <a:off x="4882906" y="4092610"/>
            <a:ext cx="13130" cy="445357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/>
          <p:cNvSpPr/>
          <p:nvPr/>
        </p:nvSpPr>
        <p:spPr>
          <a:xfrm>
            <a:off x="6553077" y="1340768"/>
            <a:ext cx="1944216" cy="6480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Realiza </a:t>
            </a:r>
            <a:r>
              <a:rPr lang="pt-BR" sz="1400" dirty="0" err="1" smtClean="0"/>
              <a:t>Deploy</a:t>
            </a:r>
            <a:r>
              <a:rPr lang="pt-BR" sz="1400" dirty="0" smtClean="0"/>
              <a:t> em Produção / QA</a:t>
            </a:r>
          </a:p>
        </p:txBody>
      </p:sp>
      <p:cxnSp>
        <p:nvCxnSpPr>
          <p:cNvPr id="26" name="Conector angulado 25"/>
          <p:cNvCxnSpPr/>
          <p:nvPr/>
        </p:nvCxnSpPr>
        <p:spPr>
          <a:xfrm flipV="1">
            <a:off x="5855014" y="1512404"/>
            <a:ext cx="698063" cy="3197199"/>
          </a:xfrm>
          <a:prstGeom prst="bentConnector3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uxograma: Decisão 26"/>
          <p:cNvSpPr/>
          <p:nvPr/>
        </p:nvSpPr>
        <p:spPr>
          <a:xfrm>
            <a:off x="7237152" y="2516934"/>
            <a:ext cx="791231" cy="726734"/>
          </a:xfrm>
          <a:prstGeom prst="flowChartDecis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 smtClean="0"/>
              <a:t>QA ? </a:t>
            </a:r>
            <a:endParaRPr lang="pt-BR" sz="1050" dirty="0"/>
          </a:p>
        </p:txBody>
      </p:sp>
      <p:cxnSp>
        <p:nvCxnSpPr>
          <p:cNvPr id="28" name="Conector de seta reta 27"/>
          <p:cNvCxnSpPr>
            <a:endCxn id="27" idx="0"/>
          </p:cNvCxnSpPr>
          <p:nvPr/>
        </p:nvCxnSpPr>
        <p:spPr>
          <a:xfrm flipH="1">
            <a:off x="7632768" y="1988840"/>
            <a:ext cx="6137" cy="528094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27" idx="3"/>
          </p:cNvCxnSpPr>
          <p:nvPr/>
        </p:nvCxnSpPr>
        <p:spPr>
          <a:xfrm>
            <a:off x="8028383" y="2880301"/>
            <a:ext cx="360041" cy="0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8388424" y="2694298"/>
            <a:ext cx="648072" cy="37200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Fim</a:t>
            </a:r>
            <a:endParaRPr lang="pt-BR" sz="1400" dirty="0"/>
          </a:p>
        </p:txBody>
      </p:sp>
      <p:cxnSp>
        <p:nvCxnSpPr>
          <p:cNvPr id="31" name="Conector de seta reta 30"/>
          <p:cNvCxnSpPr>
            <a:stCxn id="27" idx="2"/>
          </p:cNvCxnSpPr>
          <p:nvPr/>
        </p:nvCxnSpPr>
        <p:spPr>
          <a:xfrm flipH="1">
            <a:off x="7626632" y="3243668"/>
            <a:ext cx="6136" cy="504056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/>
          <p:cNvSpPr txBox="1"/>
          <p:nvPr/>
        </p:nvSpPr>
        <p:spPr>
          <a:xfrm>
            <a:off x="7688869" y="3311030"/>
            <a:ext cx="74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Sim</a:t>
            </a:r>
            <a:endParaRPr lang="pt-BR" sz="1400" dirty="0"/>
          </a:p>
        </p:txBody>
      </p:sp>
      <p:sp>
        <p:nvSpPr>
          <p:cNvPr id="33" name="Retângulo 32"/>
          <p:cNvSpPr/>
          <p:nvPr/>
        </p:nvSpPr>
        <p:spPr>
          <a:xfrm>
            <a:off x="6588224" y="3747724"/>
            <a:ext cx="1944216" cy="6480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Teste de Aceitação</a:t>
            </a:r>
          </a:p>
        </p:txBody>
      </p:sp>
      <p:sp>
        <p:nvSpPr>
          <p:cNvPr id="34" name="Fluxograma: Decisão 33"/>
          <p:cNvSpPr/>
          <p:nvPr/>
        </p:nvSpPr>
        <p:spPr>
          <a:xfrm>
            <a:off x="7231016" y="4893137"/>
            <a:ext cx="791231" cy="726734"/>
          </a:xfrm>
          <a:prstGeom prst="flowChartDecis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 smtClean="0"/>
              <a:t>OK? </a:t>
            </a:r>
            <a:endParaRPr lang="pt-BR" sz="1050" dirty="0"/>
          </a:p>
        </p:txBody>
      </p:sp>
      <p:cxnSp>
        <p:nvCxnSpPr>
          <p:cNvPr id="35" name="Conector angulado 34"/>
          <p:cNvCxnSpPr>
            <a:stCxn id="34" idx="1"/>
            <a:endCxn id="25" idx="1"/>
          </p:cNvCxnSpPr>
          <p:nvPr/>
        </p:nvCxnSpPr>
        <p:spPr>
          <a:xfrm rot="10800000">
            <a:off x="6553078" y="1664804"/>
            <a:ext cx="677939" cy="3591700"/>
          </a:xfrm>
          <a:prstGeom prst="bentConnector3">
            <a:avLst>
              <a:gd name="adj1" fmla="val 122480"/>
            </a:avLst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/>
          <p:cNvSpPr txBox="1"/>
          <p:nvPr/>
        </p:nvSpPr>
        <p:spPr>
          <a:xfrm>
            <a:off x="6464654" y="4801864"/>
            <a:ext cx="74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Sim</a:t>
            </a:r>
            <a:endParaRPr lang="pt-BR" sz="1400" dirty="0"/>
          </a:p>
        </p:txBody>
      </p:sp>
      <p:cxnSp>
        <p:nvCxnSpPr>
          <p:cNvPr id="37" name="Conector de seta reta 36"/>
          <p:cNvCxnSpPr/>
          <p:nvPr/>
        </p:nvCxnSpPr>
        <p:spPr>
          <a:xfrm flipH="1">
            <a:off x="7614359" y="4379577"/>
            <a:ext cx="6136" cy="504056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6948957" y="5572347"/>
            <a:ext cx="74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Não</a:t>
            </a:r>
            <a:endParaRPr lang="pt-BR" sz="1400" dirty="0"/>
          </a:p>
        </p:txBody>
      </p:sp>
      <p:cxnSp>
        <p:nvCxnSpPr>
          <p:cNvPr id="39" name="Conector de seta reta 38"/>
          <p:cNvCxnSpPr>
            <a:stCxn id="34" idx="2"/>
          </p:cNvCxnSpPr>
          <p:nvPr/>
        </p:nvCxnSpPr>
        <p:spPr>
          <a:xfrm>
            <a:off x="7626632" y="5619871"/>
            <a:ext cx="0" cy="330760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6642251" y="5988087"/>
            <a:ext cx="1944216" cy="6480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Registra Erros (CA)</a:t>
            </a:r>
          </a:p>
        </p:txBody>
      </p:sp>
      <p:cxnSp>
        <p:nvCxnSpPr>
          <p:cNvPr id="41" name="Conector angulado 40"/>
          <p:cNvCxnSpPr>
            <a:endCxn id="15" idx="1"/>
          </p:cNvCxnSpPr>
          <p:nvPr/>
        </p:nvCxnSpPr>
        <p:spPr>
          <a:xfrm rot="10800000">
            <a:off x="899592" y="5084994"/>
            <a:ext cx="5742660" cy="1440350"/>
          </a:xfrm>
          <a:prstGeom prst="bentConnector3">
            <a:avLst>
              <a:gd name="adj1" fmla="val 103981"/>
            </a:avLst>
          </a:prstGeom>
          <a:ln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/>
          <p:cNvSpPr txBox="1"/>
          <p:nvPr/>
        </p:nvSpPr>
        <p:spPr>
          <a:xfrm>
            <a:off x="7833643" y="2370033"/>
            <a:ext cx="74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Não</a:t>
            </a:r>
            <a:endParaRPr lang="pt-BR" sz="1400" dirty="0"/>
          </a:p>
        </p:txBody>
      </p:sp>
      <p:cxnSp>
        <p:nvCxnSpPr>
          <p:cNvPr id="47" name="Conector angulado 46"/>
          <p:cNvCxnSpPr/>
          <p:nvPr/>
        </p:nvCxnSpPr>
        <p:spPr>
          <a:xfrm rot="10800000" flipV="1">
            <a:off x="2843808" y="1817204"/>
            <a:ext cx="1066990" cy="3420190"/>
          </a:xfrm>
          <a:prstGeom prst="bentConnector3">
            <a:avLst>
              <a:gd name="adj1" fmla="val 41668"/>
            </a:avLst>
          </a:prstGeom>
          <a:ln>
            <a:solidFill>
              <a:schemeClr val="accent6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1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457200" y="274638"/>
            <a:ext cx="8229600" cy="4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kern="0" dirty="0" smtClean="0"/>
              <a:t>Entrega do Serviço: Gestão de Mudanças</a:t>
            </a:r>
            <a:endParaRPr lang="pt-BR" kern="0" dirty="0"/>
          </a:p>
        </p:txBody>
      </p:sp>
      <p:sp>
        <p:nvSpPr>
          <p:cNvPr id="6" name="Retângulo 5"/>
          <p:cNvSpPr/>
          <p:nvPr/>
        </p:nvSpPr>
        <p:spPr>
          <a:xfrm>
            <a:off x="251520" y="1988840"/>
            <a:ext cx="1080120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Segunda</a:t>
            </a:r>
            <a:endParaRPr lang="pt-BR" sz="1400" dirty="0"/>
          </a:p>
        </p:txBody>
      </p:sp>
      <p:sp>
        <p:nvSpPr>
          <p:cNvPr id="7" name="Retângulo 6"/>
          <p:cNvSpPr/>
          <p:nvPr/>
        </p:nvSpPr>
        <p:spPr>
          <a:xfrm>
            <a:off x="1331640" y="1988840"/>
            <a:ext cx="1080120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Terça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411760" y="1988840"/>
            <a:ext cx="1080120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Quarta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491880" y="1988840"/>
            <a:ext cx="1080120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Quinta</a:t>
            </a:r>
            <a:endParaRPr lang="pt-BR" sz="1400" dirty="0"/>
          </a:p>
        </p:txBody>
      </p:sp>
      <p:sp>
        <p:nvSpPr>
          <p:cNvPr id="10" name="Retângulo 9"/>
          <p:cNvSpPr/>
          <p:nvPr/>
        </p:nvSpPr>
        <p:spPr>
          <a:xfrm>
            <a:off x="4572000" y="1988840"/>
            <a:ext cx="1080120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Sexta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5652120" y="1988840"/>
            <a:ext cx="1080120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Sábado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6732240" y="1988840"/>
            <a:ext cx="1080120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Domingo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755576" y="2492896"/>
            <a:ext cx="0" cy="648072"/>
          </a:xfrm>
          <a:prstGeom prst="line">
            <a:avLst/>
          </a:prstGeom>
          <a:ln w="63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251520" y="3212976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>
                <a:latin typeface="Calibri" pitchFamily="34" charset="0"/>
              </a:rPr>
              <a:t>Prazo limite </a:t>
            </a:r>
          </a:p>
          <a:p>
            <a:pPr algn="ctr"/>
            <a:r>
              <a:rPr lang="pt-BR" sz="1000" dirty="0" smtClean="0">
                <a:latin typeface="Calibri" pitchFamily="34" charset="0"/>
              </a:rPr>
              <a:t>para envio de mudança para execução na semana corrente</a:t>
            </a:r>
            <a:endParaRPr lang="pt-BR" sz="1200" dirty="0">
              <a:latin typeface="Calibri" pitchFamily="34" charset="0"/>
            </a:endParaRPr>
          </a:p>
        </p:txBody>
      </p:sp>
      <p:cxnSp>
        <p:nvCxnSpPr>
          <p:cNvPr id="15" name="Conector reto 14"/>
          <p:cNvCxnSpPr/>
          <p:nvPr/>
        </p:nvCxnSpPr>
        <p:spPr>
          <a:xfrm>
            <a:off x="1835696" y="2492896"/>
            <a:ext cx="0" cy="648072"/>
          </a:xfrm>
          <a:prstGeom prst="line">
            <a:avLst/>
          </a:prstGeom>
          <a:ln w="63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1331640" y="3212976"/>
            <a:ext cx="10801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>
                <a:latin typeface="Calibri" pitchFamily="34" charset="0"/>
              </a:rPr>
              <a:t>Prazo limite </a:t>
            </a:r>
          </a:p>
          <a:p>
            <a:pPr algn="ctr"/>
            <a:r>
              <a:rPr lang="pt-BR" sz="1000" dirty="0" smtClean="0">
                <a:latin typeface="Calibri" pitchFamily="34" charset="0"/>
              </a:rPr>
              <a:t>para processamento da mudança para comitê</a:t>
            </a:r>
            <a:endParaRPr lang="pt-BR" sz="1200" dirty="0">
              <a:latin typeface="Calibri" pitchFamily="34" charset="0"/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2843808" y="2492896"/>
            <a:ext cx="0" cy="648072"/>
          </a:xfrm>
          <a:prstGeom prst="line">
            <a:avLst/>
          </a:prstGeom>
          <a:ln w="63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2267744" y="3176826"/>
            <a:ext cx="1152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>
                <a:latin typeface="Calibri" pitchFamily="34" charset="0"/>
              </a:rPr>
              <a:t>11-12:00 aprovação no Comitê</a:t>
            </a:r>
            <a:endParaRPr lang="pt-BR" sz="1200" dirty="0">
              <a:latin typeface="Calibri" pitchFamily="34" charset="0"/>
            </a:endParaRPr>
          </a:p>
        </p:txBody>
      </p:sp>
      <p:pic>
        <p:nvPicPr>
          <p:cNvPr id="19" name="Imagem 18" descr="cicl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2492897"/>
            <a:ext cx="792088" cy="792088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7812360" y="1988840"/>
            <a:ext cx="1080120" cy="5040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Segunda</a:t>
            </a:r>
            <a:endParaRPr lang="pt-BR" sz="1400" dirty="0"/>
          </a:p>
        </p:txBody>
      </p:sp>
      <p:sp>
        <p:nvSpPr>
          <p:cNvPr id="21" name="Retângulo 20"/>
          <p:cNvSpPr/>
          <p:nvPr/>
        </p:nvSpPr>
        <p:spPr>
          <a:xfrm>
            <a:off x="3491880" y="1412776"/>
            <a:ext cx="5400600" cy="50405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Implementação de Mudanças</a:t>
            </a:r>
            <a:endParaRPr lang="pt-BR" dirty="0"/>
          </a:p>
        </p:txBody>
      </p:sp>
      <p:sp>
        <p:nvSpPr>
          <p:cNvPr id="22" name="Retângulo 21"/>
          <p:cNvSpPr/>
          <p:nvPr/>
        </p:nvSpPr>
        <p:spPr>
          <a:xfrm>
            <a:off x="514194" y="908720"/>
            <a:ext cx="2257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 smtClean="0">
                <a:latin typeface="Calibri" pitchFamily="34" charset="0"/>
                <a:cs typeface="Calibri" pitchFamily="34" charset="0"/>
              </a:rPr>
              <a:t>Mudanças Planejadas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187624" y="4365104"/>
            <a:ext cx="56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Calibri" pitchFamily="34" charset="0"/>
              </a:rPr>
              <a:t>Mudança Emergencial - </a:t>
            </a:r>
            <a:r>
              <a:rPr lang="pt-BR" sz="1400" b="1" dirty="0" smtClean="0">
                <a:latin typeface="Calibri" pitchFamily="34" charset="0"/>
              </a:rPr>
              <a:t>(Precisa ser implementada imediatamente)</a:t>
            </a:r>
            <a:endParaRPr lang="pt-BR" sz="1400" b="1" dirty="0">
              <a:latin typeface="Calibri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9592" y="4725144"/>
            <a:ext cx="78553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1400" dirty="0" smtClean="0">
                <a:latin typeface="Calibri" pitchFamily="34" charset="0"/>
              </a:rPr>
              <a:t> O processo pode ser iniciado a qualquer momento, em caso de incidentes ou risco de perda de serviço; </a:t>
            </a:r>
          </a:p>
          <a:p>
            <a:pPr>
              <a:buFont typeface="Wingdings" pitchFamily="2" charset="2"/>
              <a:buChar char="Ø"/>
            </a:pPr>
            <a:r>
              <a:rPr lang="pt-BR" sz="1400" dirty="0" smtClean="0">
                <a:latin typeface="Calibri" pitchFamily="34" charset="0"/>
              </a:rPr>
              <a:t> Solicitante informa o Gerente de Mudança, que organiza fone-conferência com diretores, gerentes, </a:t>
            </a:r>
          </a:p>
          <a:p>
            <a:r>
              <a:rPr lang="pt-BR" sz="1400" dirty="0" smtClean="0">
                <a:latin typeface="Calibri" pitchFamily="34" charset="0"/>
              </a:rPr>
              <a:t>Gerente de Serviço e solicitante envolvidos para tomada de decisão. O Gerente de Serviço deve buscar aprovação com o cliente</a:t>
            </a:r>
            <a:r>
              <a:rPr lang="pt-BR" sz="1600" dirty="0" smtClean="0">
                <a:latin typeface="Calibri" pitchFamily="34" charset="0"/>
              </a:rPr>
              <a:t>;</a:t>
            </a:r>
            <a:endParaRPr lang="pt-BR" sz="1600" dirty="0">
              <a:latin typeface="Calibri" pitchFamily="34" charset="0"/>
            </a:endParaRPr>
          </a:p>
        </p:txBody>
      </p:sp>
      <p:pic>
        <p:nvPicPr>
          <p:cNvPr id="25" name="Imagem 24" descr="phone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4445669"/>
            <a:ext cx="855539" cy="8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179512" y="181087"/>
            <a:ext cx="8784976" cy="43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dirty="0" smtClean="0"/>
              <a:t>Entrega do Serviço:  Modelo </a:t>
            </a:r>
            <a:r>
              <a:rPr lang="pt-BR" dirty="0"/>
              <a:t>de Governança</a:t>
            </a:r>
          </a:p>
        </p:txBody>
      </p:sp>
      <p:sp>
        <p:nvSpPr>
          <p:cNvPr id="231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6759575" y="6237288"/>
            <a:ext cx="2133600" cy="365125"/>
          </a:xfrm>
        </p:spPr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9" name="Retângulo 38"/>
          <p:cNvSpPr/>
          <p:nvPr/>
        </p:nvSpPr>
        <p:spPr bwMode="auto">
          <a:xfrm>
            <a:off x="251521" y="3803650"/>
            <a:ext cx="8568951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r" defTabSz="1014413"/>
            <a:endParaRPr lang="pt-BR" sz="1000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0" name="Retângulo 39"/>
          <p:cNvSpPr/>
          <p:nvPr/>
        </p:nvSpPr>
        <p:spPr bwMode="auto">
          <a:xfrm>
            <a:off x="251521" y="2724150"/>
            <a:ext cx="8540054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1014413">
              <a:spcAft>
                <a:spcPts val="600"/>
              </a:spcAft>
            </a:pPr>
            <a:r>
              <a:rPr lang="pt-BR" sz="1200" b="1" kern="0" dirty="0" smtClean="0">
                <a:solidFill>
                  <a:sysClr val="windowText" lastClr="000000"/>
                </a:solidFill>
                <a:ea typeface="ＭＳ Ｐゴシック" pitchFamily="-41" charset="-128"/>
              </a:rPr>
              <a:t>	</a:t>
            </a:r>
            <a:endParaRPr lang="pt-BR" sz="1400" b="1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1" name="Retângulo 40"/>
          <p:cNvSpPr/>
          <p:nvPr/>
        </p:nvSpPr>
        <p:spPr bwMode="auto">
          <a:xfrm>
            <a:off x="251521" y="4956175"/>
            <a:ext cx="8568951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r" defTabSz="1014413"/>
            <a:r>
              <a:rPr lang="pt-BR" sz="1400" b="1" kern="0" dirty="0" smtClean="0">
                <a:solidFill>
                  <a:sysClr val="windowText" lastClr="000000"/>
                </a:solidFill>
                <a:ea typeface="ＭＳ Ｐゴシック" pitchFamily="-41" charset="-128"/>
              </a:rPr>
              <a:t>	</a:t>
            </a:r>
            <a:endParaRPr lang="pt-BR" sz="1400" b="1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  <a:p>
            <a:pPr algn="r" defTabSz="1014413"/>
            <a:endParaRPr lang="pt-BR" sz="1200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2" name="Retângulo 41"/>
          <p:cNvSpPr/>
          <p:nvPr/>
        </p:nvSpPr>
        <p:spPr bwMode="auto">
          <a:xfrm>
            <a:off x="251521" y="1571625"/>
            <a:ext cx="8568952" cy="8636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1014413" eaLnBrk="1" fontAlgn="auto" hangingPunct="1">
              <a:spcAft>
                <a:spcPts val="600"/>
              </a:spcAft>
              <a:defRPr/>
            </a:pPr>
            <a:endParaRPr lang="pt-BR" sz="1200" kern="0" dirty="0">
              <a:solidFill>
                <a:sysClr val="windowText" lastClr="000000"/>
              </a:solidFill>
              <a:ea typeface="ＭＳ Ｐゴシック" pitchFamily="-41" charset="-128"/>
            </a:endParaRPr>
          </a:p>
        </p:txBody>
      </p:sp>
      <p:sp>
        <p:nvSpPr>
          <p:cNvPr id="43" name="Retângulo 42"/>
          <p:cNvSpPr/>
          <p:nvPr/>
        </p:nvSpPr>
        <p:spPr bwMode="auto">
          <a:xfrm>
            <a:off x="1259657" y="5100638"/>
            <a:ext cx="1368425" cy="574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 smtClean="0">
                <a:ea typeface="ＭＳ Ｐゴシック" pitchFamily="-41" charset="-128"/>
              </a:rPr>
              <a:t>Gerente de </a:t>
            </a:r>
            <a:r>
              <a:rPr lang="pt-BR" sz="1000" kern="0" dirty="0">
                <a:ea typeface="ＭＳ Ｐゴシック" pitchFamily="-41" charset="-128"/>
              </a:rPr>
              <a:t>projetos</a:t>
            </a:r>
          </a:p>
        </p:txBody>
      </p:sp>
      <p:sp>
        <p:nvSpPr>
          <p:cNvPr id="44" name="Retângulo 43"/>
          <p:cNvSpPr/>
          <p:nvPr/>
        </p:nvSpPr>
        <p:spPr bwMode="auto">
          <a:xfrm>
            <a:off x="2699519" y="5100638"/>
            <a:ext cx="1368425" cy="574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>
                <a:ea typeface="ＭＳ Ｐゴシック" pitchFamily="-41" charset="-128"/>
              </a:rPr>
              <a:t>Coordenador de atendimento</a:t>
            </a:r>
          </a:p>
        </p:txBody>
      </p:sp>
      <p:sp>
        <p:nvSpPr>
          <p:cNvPr id="45" name="Retângulo 44"/>
          <p:cNvSpPr/>
          <p:nvPr/>
        </p:nvSpPr>
        <p:spPr bwMode="auto">
          <a:xfrm>
            <a:off x="1907704" y="2867025"/>
            <a:ext cx="1368425" cy="5762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b="1" kern="0" dirty="0">
                <a:solidFill>
                  <a:sysClr val="window" lastClr="FFFFFF"/>
                </a:solidFill>
                <a:ea typeface="ＭＳ Ｐゴシック" pitchFamily="-41" charset="-128"/>
              </a:rPr>
              <a:t>Gerente </a:t>
            </a:r>
            <a:r>
              <a:rPr lang="pt-BR" sz="1000" b="1" kern="0" dirty="0" smtClean="0">
                <a:solidFill>
                  <a:sysClr val="window" lastClr="FFFFFF"/>
                </a:solidFill>
                <a:ea typeface="ＭＳ Ｐゴシック" pitchFamily="-41" charset="-128"/>
              </a:rPr>
              <a:t>da Operação</a:t>
            </a:r>
            <a:endParaRPr lang="pt-BR" sz="1000" b="1" kern="0" dirty="0">
              <a:solidFill>
                <a:sysClr val="window" lastClr="FFFFFF"/>
              </a:solidFill>
              <a:ea typeface="ＭＳ Ｐゴシック" pitchFamily="-41" charset="-128"/>
            </a:endParaRPr>
          </a:p>
        </p:txBody>
      </p:sp>
      <p:sp>
        <p:nvSpPr>
          <p:cNvPr id="46" name="Retângulo 45"/>
          <p:cNvSpPr/>
          <p:nvPr/>
        </p:nvSpPr>
        <p:spPr bwMode="auto">
          <a:xfrm>
            <a:off x="1907431" y="1716088"/>
            <a:ext cx="1368425" cy="57626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101441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b="1" kern="0" dirty="0" smtClean="0">
                <a:solidFill>
                  <a:sysClr val="window" lastClr="FFFFFF"/>
                </a:solidFill>
                <a:ea typeface="ＭＳ Ｐゴシック" pitchFamily="-41" charset="-128"/>
              </a:rPr>
              <a:t>Gerente do Contrato</a:t>
            </a:r>
            <a:endParaRPr lang="pt-BR" sz="1000" b="1" kern="0" dirty="0">
              <a:solidFill>
                <a:sysClr val="window" lastClr="FFFFFF"/>
              </a:solidFill>
              <a:ea typeface="ＭＳ Ｐゴシック" pitchFamily="-41" charset="-128"/>
            </a:endParaRPr>
          </a:p>
        </p:txBody>
      </p:sp>
      <p:sp>
        <p:nvSpPr>
          <p:cNvPr id="47" name="Retângulo 46"/>
          <p:cNvSpPr/>
          <p:nvPr/>
        </p:nvSpPr>
        <p:spPr bwMode="auto">
          <a:xfrm>
            <a:off x="827584" y="3948113"/>
            <a:ext cx="1368425" cy="5762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 smtClean="0">
                <a:ea typeface="ＭＳ Ｐゴシック" pitchFamily="-41" charset="-128"/>
              </a:rPr>
              <a:t>Governança</a:t>
            </a:r>
            <a:endParaRPr lang="pt-BR" sz="1000" kern="0" dirty="0">
              <a:ea typeface="ＭＳ Ｐゴシック" pitchFamily="-41" charset="-128"/>
            </a:endParaRPr>
          </a:p>
        </p:txBody>
      </p:sp>
      <p:sp>
        <p:nvSpPr>
          <p:cNvPr id="48" name="Retângulo 47"/>
          <p:cNvSpPr/>
          <p:nvPr/>
        </p:nvSpPr>
        <p:spPr bwMode="auto">
          <a:xfrm>
            <a:off x="2843709" y="3948113"/>
            <a:ext cx="1368425" cy="5762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kern="0" dirty="0">
                <a:ea typeface="ＭＳ Ｐゴシック" pitchFamily="-41" charset="-128"/>
              </a:rPr>
              <a:t>Qualidade</a:t>
            </a:r>
          </a:p>
        </p:txBody>
      </p:sp>
      <p:cxnSp>
        <p:nvCxnSpPr>
          <p:cNvPr id="49" name="Conector angulado 3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16200000" flipH="1">
            <a:off x="2304443" y="2579550"/>
            <a:ext cx="574675" cy="27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Conector reto 38"/>
          <p:cNvCxnSpPr>
            <a:cxnSpLocks noChangeShapeType="1"/>
            <a:stCxn id="47" idx="3"/>
            <a:endCxn id="48" idx="1"/>
          </p:cNvCxnSpPr>
          <p:nvPr/>
        </p:nvCxnSpPr>
        <p:spPr bwMode="auto">
          <a:xfrm>
            <a:off x="2196009" y="4236244"/>
            <a:ext cx="647700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tângulo 50"/>
          <p:cNvSpPr/>
          <p:nvPr/>
        </p:nvSpPr>
        <p:spPr bwMode="auto">
          <a:xfrm>
            <a:off x="6838950" y="2867025"/>
            <a:ext cx="1368425" cy="576263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b="1" kern="0" dirty="0">
                <a:ea typeface="ＭＳ Ｐゴシック" pitchFamily="-41" charset="-128"/>
              </a:rPr>
              <a:t>Gerente de Sistemas</a:t>
            </a:r>
          </a:p>
        </p:txBody>
      </p:sp>
      <p:sp>
        <p:nvSpPr>
          <p:cNvPr id="52" name="Retângulo 51"/>
          <p:cNvSpPr/>
          <p:nvPr/>
        </p:nvSpPr>
        <p:spPr bwMode="auto">
          <a:xfrm>
            <a:off x="6838950" y="1716088"/>
            <a:ext cx="1368425" cy="576262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1014413"/>
            <a:r>
              <a:rPr lang="pt-BR" sz="1000" b="1" kern="0" dirty="0" smtClean="0">
                <a:solidFill>
                  <a:sysClr val="window" lastClr="FFFFFF"/>
                </a:solidFill>
                <a:ea typeface="ＭＳ Ｐゴシック" pitchFamily="-41" charset="-128"/>
              </a:rPr>
              <a:t>Diretoria</a:t>
            </a:r>
            <a:endParaRPr lang="pt-BR" sz="1000" b="1" kern="0" dirty="0">
              <a:solidFill>
                <a:sysClr val="window" lastClr="FFFFFF"/>
              </a:solidFill>
              <a:ea typeface="ＭＳ Ｐゴシック" pitchFamily="-41" charset="-128"/>
            </a:endParaRPr>
          </a:p>
        </p:txBody>
      </p:sp>
      <p:cxnSp>
        <p:nvCxnSpPr>
          <p:cNvPr id="53" name="Conector angulado 42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7234237" y="2579688"/>
            <a:ext cx="576263" cy="15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CaixaDeTexto 53"/>
          <p:cNvSpPr txBox="1"/>
          <p:nvPr/>
        </p:nvSpPr>
        <p:spPr>
          <a:xfrm>
            <a:off x="4787702" y="3861048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de </a:t>
            </a:r>
            <a:r>
              <a:rPr lang="pt-BR" dirty="0" smtClean="0"/>
              <a:t>Qualidade</a:t>
            </a:r>
          </a:p>
          <a:p>
            <a:pPr algn="ctr"/>
            <a:r>
              <a:rPr lang="pt-BR" sz="1200" b="0" dirty="0" smtClean="0"/>
              <a:t>Garante </a:t>
            </a:r>
            <a:r>
              <a:rPr lang="pt-BR" sz="1200" b="0" dirty="0"/>
              <a:t>a melhoria </a:t>
            </a:r>
            <a:r>
              <a:rPr lang="pt-BR" sz="1200" b="0" dirty="0" smtClean="0"/>
              <a:t>contínua</a:t>
            </a:r>
          </a:p>
          <a:p>
            <a:pPr algn="ctr"/>
            <a:r>
              <a:rPr lang="pt-BR" sz="1100" b="0" dirty="0" smtClean="0"/>
              <a:t>Governança</a:t>
            </a:r>
            <a:r>
              <a:rPr lang="pt-BR" sz="1100" b="0" dirty="0"/>
              <a:t>, Processos, Metodologia e Nível de </a:t>
            </a:r>
            <a:r>
              <a:rPr lang="pt-BR" sz="1100" b="0" dirty="0" smtClean="0"/>
              <a:t>Serviço</a:t>
            </a:r>
            <a:endParaRPr lang="pt-BR" sz="1100" b="0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4787702" y="5013176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Tecnológico</a:t>
            </a:r>
            <a:endParaRPr lang="pt-BR" dirty="0" smtClean="0"/>
          </a:p>
          <a:p>
            <a:pPr algn="ctr"/>
            <a:r>
              <a:rPr lang="pt-BR" sz="1200" b="0" dirty="0"/>
              <a:t>Avalia e sugere novas tecnologias e </a:t>
            </a:r>
            <a:r>
              <a:rPr lang="pt-BR" sz="1200" b="0" dirty="0" smtClean="0"/>
              <a:t>processos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2987502" y="2780928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</a:t>
            </a:r>
            <a:r>
              <a:rPr lang="pt-BR" dirty="0" smtClean="0"/>
              <a:t>Gerencial</a:t>
            </a:r>
          </a:p>
          <a:p>
            <a:pPr algn="ctr">
              <a:spcAft>
                <a:spcPts val="600"/>
              </a:spcAft>
            </a:pPr>
            <a:r>
              <a:rPr lang="pt-BR" sz="1200" b="0" dirty="0" smtClean="0"/>
              <a:t>Avalia </a:t>
            </a:r>
            <a:r>
              <a:rPr lang="pt-BR" sz="1200" b="0" dirty="0"/>
              <a:t>a evolução dos serviços prestados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3007652" y="1628800"/>
            <a:ext cx="4104778" cy="86409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es-ES"/>
            </a:defPPr>
            <a:lvl1pPr algn="r" defTabSz="1014413">
              <a:defRPr sz="1400" b="1" kern="0">
                <a:solidFill>
                  <a:sysClr val="windowText" lastClr="000000"/>
                </a:solidFill>
                <a:ea typeface="ＭＳ Ｐゴシック" pitchFamily="-41" charset="-128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 dirty="0"/>
              <a:t>Comitê </a:t>
            </a:r>
            <a:r>
              <a:rPr lang="pt-BR" dirty="0" smtClean="0"/>
              <a:t>Diretivo</a:t>
            </a:r>
          </a:p>
          <a:p>
            <a:pPr algn="ctr">
              <a:spcAft>
                <a:spcPts val="600"/>
              </a:spcAft>
            </a:pPr>
            <a:r>
              <a:rPr lang="pt-BR" sz="1200" b="0" dirty="0" smtClean="0"/>
              <a:t>Avalia </a:t>
            </a:r>
            <a:r>
              <a:rPr lang="pt-BR" sz="1200" b="0" dirty="0"/>
              <a:t>a </a:t>
            </a:r>
            <a:r>
              <a:rPr lang="pt-BR" sz="1200" b="0" dirty="0" smtClean="0"/>
              <a:t>aprova mudanças contratuais</a:t>
            </a:r>
            <a:endParaRPr lang="pt-BR" sz="1200" b="0" dirty="0"/>
          </a:p>
        </p:txBody>
      </p:sp>
      <p:cxnSp>
        <p:nvCxnSpPr>
          <p:cNvPr id="58" name="Conector angulado 57"/>
          <p:cNvCxnSpPr>
            <a:stCxn id="45" idx="2"/>
            <a:endCxn id="43" idx="0"/>
          </p:cNvCxnSpPr>
          <p:nvPr/>
        </p:nvCxnSpPr>
        <p:spPr>
          <a:xfrm rot="5400000">
            <a:off x="1439219" y="3947940"/>
            <a:ext cx="1657350" cy="648047"/>
          </a:xfrm>
          <a:prstGeom prst="bentConnector3">
            <a:avLst>
              <a:gd name="adj1" fmla="val 86233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/>
          <p:cNvCxnSpPr>
            <a:stCxn id="45" idx="2"/>
            <a:endCxn id="44" idx="0"/>
          </p:cNvCxnSpPr>
          <p:nvPr/>
        </p:nvCxnSpPr>
        <p:spPr>
          <a:xfrm rot="16200000" flipH="1">
            <a:off x="2159149" y="3876055"/>
            <a:ext cx="1657350" cy="791815"/>
          </a:xfrm>
          <a:prstGeom prst="bentConnector3">
            <a:avLst>
              <a:gd name="adj1" fmla="val 86233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do 59"/>
          <p:cNvCxnSpPr>
            <a:stCxn id="45" idx="2"/>
          </p:cNvCxnSpPr>
          <p:nvPr/>
        </p:nvCxnSpPr>
        <p:spPr>
          <a:xfrm rot="16200000" flipH="1">
            <a:off x="2195439" y="3839765"/>
            <a:ext cx="792956" cy="1"/>
          </a:xfrm>
          <a:prstGeom prst="bentConnector3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m 33" descr="Descrição: Logo_SondaIT_20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80" y="1268759"/>
            <a:ext cx="987552" cy="306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70973"/>
            <a:ext cx="1445696" cy="297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35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51" grpId="0" animBg="1"/>
      <p:bldP spid="54" grpId="0"/>
      <p:bldP spid="55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6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9"/>
          <a:stretch/>
        </p:blipFill>
        <p:spPr bwMode="auto">
          <a:xfrm>
            <a:off x="1835696" y="0"/>
            <a:ext cx="5544616" cy="601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" descr="bandeira_argent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41" y="4491030"/>
            <a:ext cx="664974" cy="41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7" descr="bandeira_bras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779" y="2654436"/>
            <a:ext cx="664974" cy="41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8" descr="bandeira_chi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57" y="3658230"/>
            <a:ext cx="664974" cy="41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12" descr="bandeira_mexic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80" y="209642"/>
            <a:ext cx="663390" cy="41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15" descr="bandeira_urugua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61" y="4082546"/>
            <a:ext cx="664974" cy="41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25"/>
          <p:cNvSpPr>
            <a:spLocks noChangeArrowheads="1"/>
          </p:cNvSpPr>
          <p:nvPr/>
        </p:nvSpPr>
        <p:spPr bwMode="auto">
          <a:xfrm>
            <a:off x="2537332" y="588044"/>
            <a:ext cx="538312" cy="24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000">
                <a:solidFill>
                  <a:srgbClr val="7F7F7F"/>
                </a:solidFill>
                <a:cs typeface="Arial" charset="0"/>
              </a:rPr>
              <a:t>México</a:t>
            </a:r>
          </a:p>
        </p:txBody>
      </p:sp>
      <p:sp>
        <p:nvSpPr>
          <p:cNvPr id="73" name="Rectangle 27"/>
          <p:cNvSpPr>
            <a:spLocks noChangeArrowheads="1"/>
          </p:cNvSpPr>
          <p:nvPr/>
        </p:nvSpPr>
        <p:spPr bwMode="auto">
          <a:xfrm>
            <a:off x="3126433" y="1028415"/>
            <a:ext cx="721972" cy="24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000" dirty="0">
                <a:solidFill>
                  <a:srgbClr val="7F7F7F"/>
                </a:solidFill>
                <a:cs typeface="Arial" charset="0"/>
              </a:rPr>
              <a:t>Costa Rica</a:t>
            </a:r>
          </a:p>
        </p:txBody>
      </p:sp>
      <p:sp>
        <p:nvSpPr>
          <p:cNvPr id="74" name="Rectangle 28"/>
          <p:cNvSpPr>
            <a:spLocks noChangeArrowheads="1"/>
          </p:cNvSpPr>
          <p:nvPr/>
        </p:nvSpPr>
        <p:spPr bwMode="auto">
          <a:xfrm>
            <a:off x="3487418" y="1336164"/>
            <a:ext cx="584227" cy="24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000" dirty="0">
                <a:solidFill>
                  <a:srgbClr val="7F7F7F"/>
                </a:solidFill>
                <a:cs typeface="Arial" charset="0"/>
              </a:rPr>
              <a:t>Panamá</a:t>
            </a:r>
          </a:p>
        </p:txBody>
      </p:sp>
      <p:sp>
        <p:nvSpPr>
          <p:cNvPr id="75" name="Rectangle 31"/>
          <p:cNvSpPr>
            <a:spLocks noChangeArrowheads="1"/>
          </p:cNvSpPr>
          <p:nvPr/>
        </p:nvSpPr>
        <p:spPr bwMode="auto">
          <a:xfrm>
            <a:off x="4205580" y="2778945"/>
            <a:ext cx="417984" cy="24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000">
                <a:solidFill>
                  <a:srgbClr val="7F7F7F"/>
                </a:solidFill>
                <a:cs typeface="Arial" charset="0"/>
              </a:rPr>
              <a:t>Peru</a:t>
            </a:r>
          </a:p>
        </p:txBody>
      </p:sp>
      <p:sp>
        <p:nvSpPr>
          <p:cNvPr id="76" name="Rectangle 32"/>
          <p:cNvSpPr>
            <a:spLocks noChangeArrowheads="1"/>
          </p:cNvSpPr>
          <p:nvPr/>
        </p:nvSpPr>
        <p:spPr bwMode="auto">
          <a:xfrm>
            <a:off x="5972783" y="2431195"/>
            <a:ext cx="473399" cy="24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000">
                <a:solidFill>
                  <a:srgbClr val="7F7F7F"/>
                </a:solidFill>
                <a:cs typeface="Arial" charset="0"/>
              </a:rPr>
              <a:t>Brasil</a:t>
            </a:r>
          </a:p>
        </p:txBody>
      </p:sp>
      <p:sp>
        <p:nvSpPr>
          <p:cNvPr id="77" name="Rectangle 33"/>
          <p:cNvSpPr>
            <a:spLocks noChangeArrowheads="1"/>
          </p:cNvSpPr>
          <p:nvPr/>
        </p:nvSpPr>
        <p:spPr bwMode="auto">
          <a:xfrm>
            <a:off x="4828079" y="3427072"/>
            <a:ext cx="438566" cy="24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000">
                <a:solidFill>
                  <a:srgbClr val="7F7F7F"/>
                </a:solidFill>
                <a:cs typeface="Arial" charset="0"/>
              </a:rPr>
              <a:t>Chile</a:t>
            </a:r>
          </a:p>
        </p:txBody>
      </p:sp>
      <p:sp>
        <p:nvSpPr>
          <p:cNvPr id="78" name="Rectangle 34"/>
          <p:cNvSpPr>
            <a:spLocks noChangeArrowheads="1"/>
          </p:cNvSpPr>
          <p:nvPr/>
        </p:nvSpPr>
        <p:spPr bwMode="auto">
          <a:xfrm>
            <a:off x="6012366" y="3860888"/>
            <a:ext cx="606392" cy="24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000">
                <a:solidFill>
                  <a:srgbClr val="7F7F7F"/>
                </a:solidFill>
                <a:cs typeface="Arial" charset="0"/>
              </a:rPr>
              <a:t>Uruguay</a:t>
            </a:r>
          </a:p>
        </p:txBody>
      </p:sp>
      <p:sp>
        <p:nvSpPr>
          <p:cNvPr id="79" name="Rectangle 35"/>
          <p:cNvSpPr>
            <a:spLocks noChangeArrowheads="1"/>
          </p:cNvSpPr>
          <p:nvPr/>
        </p:nvSpPr>
        <p:spPr bwMode="auto">
          <a:xfrm>
            <a:off x="5038653" y="4278872"/>
            <a:ext cx="671307" cy="24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000">
                <a:solidFill>
                  <a:srgbClr val="7F7F7F"/>
                </a:solidFill>
                <a:cs typeface="Arial" charset="0"/>
              </a:rPr>
              <a:t>Argentina</a:t>
            </a:r>
          </a:p>
        </p:txBody>
      </p:sp>
      <p:pic>
        <p:nvPicPr>
          <p:cNvPr id="80" name="79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67" y="834406"/>
            <a:ext cx="626554" cy="455248"/>
          </a:xfrm>
          <a:prstGeom prst="rect">
            <a:avLst/>
          </a:prstGeom>
        </p:spPr>
      </p:pic>
      <p:pic>
        <p:nvPicPr>
          <p:cNvPr id="81" name="80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43" y="2046785"/>
            <a:ext cx="626554" cy="455248"/>
          </a:xfrm>
          <a:prstGeom prst="rect">
            <a:avLst/>
          </a:prstGeom>
        </p:spPr>
      </p:pic>
      <p:sp>
        <p:nvSpPr>
          <p:cNvPr id="83" name="Rectangle 29"/>
          <p:cNvSpPr>
            <a:spLocks noChangeArrowheads="1"/>
          </p:cNvSpPr>
          <p:nvPr/>
        </p:nvSpPr>
        <p:spPr bwMode="auto">
          <a:xfrm>
            <a:off x="4454427" y="1731389"/>
            <a:ext cx="658641" cy="24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pt-BR" altLang="es-CL" sz="1000">
                <a:solidFill>
                  <a:srgbClr val="7F7F7F"/>
                </a:solidFill>
                <a:cs typeface="Arial" charset="0"/>
              </a:rPr>
              <a:t>Colômbia</a:t>
            </a:r>
          </a:p>
        </p:txBody>
      </p:sp>
      <p:sp>
        <p:nvSpPr>
          <p:cNvPr id="84" name="Rectangle 30"/>
          <p:cNvSpPr>
            <a:spLocks noChangeArrowheads="1"/>
          </p:cNvSpPr>
          <p:nvPr/>
        </p:nvSpPr>
        <p:spPr bwMode="auto">
          <a:xfrm>
            <a:off x="3846499" y="2413407"/>
            <a:ext cx="609560" cy="24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pt-BR" altLang="es-CL" sz="1000" dirty="0">
                <a:solidFill>
                  <a:srgbClr val="7F7F7F"/>
                </a:solidFill>
                <a:cs typeface="Arial" charset="0"/>
              </a:rPr>
              <a:t>Equador</a:t>
            </a:r>
          </a:p>
        </p:txBody>
      </p:sp>
      <p:pic>
        <p:nvPicPr>
          <p:cNvPr id="85" name="84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32" y="1024549"/>
            <a:ext cx="626554" cy="455248"/>
          </a:xfrm>
          <a:prstGeom prst="rect">
            <a:avLst/>
          </a:prstGeom>
        </p:spPr>
      </p:pic>
      <p:sp>
        <p:nvSpPr>
          <p:cNvPr id="48147" name="Text Box 28"/>
          <p:cNvSpPr txBox="1">
            <a:spLocks noChangeArrowheads="1"/>
          </p:cNvSpPr>
          <p:nvPr/>
        </p:nvSpPr>
        <p:spPr bwMode="auto">
          <a:xfrm>
            <a:off x="7227888" y="1163638"/>
            <a:ext cx="7715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300">
                <a:solidFill>
                  <a:srgbClr val="2D2F3C"/>
                </a:solidFill>
              </a:rPr>
              <a:t>TELSINC</a:t>
            </a:r>
          </a:p>
        </p:txBody>
      </p:sp>
      <p:sp>
        <p:nvSpPr>
          <p:cNvPr id="48148" name="Text Box 29"/>
          <p:cNvSpPr txBox="1">
            <a:spLocks noChangeArrowheads="1"/>
          </p:cNvSpPr>
          <p:nvPr/>
        </p:nvSpPr>
        <p:spPr bwMode="auto">
          <a:xfrm>
            <a:off x="8147050" y="1876425"/>
            <a:ext cx="8524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300">
                <a:solidFill>
                  <a:srgbClr val="2D2F3C"/>
                </a:solidFill>
              </a:rPr>
              <a:t>SOFTEAM</a:t>
            </a:r>
          </a:p>
        </p:txBody>
      </p:sp>
      <p:sp>
        <p:nvSpPr>
          <p:cNvPr id="48149" name="Text Box 30"/>
          <p:cNvSpPr txBox="1">
            <a:spLocks noChangeArrowheads="1"/>
          </p:cNvSpPr>
          <p:nvPr/>
        </p:nvSpPr>
        <p:spPr bwMode="auto">
          <a:xfrm>
            <a:off x="8374063" y="2536825"/>
            <a:ext cx="6969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300">
                <a:solidFill>
                  <a:srgbClr val="2D2F3C"/>
                </a:solidFill>
              </a:rPr>
              <a:t>KAIZEN</a:t>
            </a:r>
          </a:p>
        </p:txBody>
      </p:sp>
      <p:cxnSp>
        <p:nvCxnSpPr>
          <p:cNvPr id="48150" name="AutoShape 33"/>
          <p:cNvCxnSpPr>
            <a:cxnSpLocks noChangeShapeType="1"/>
          </p:cNvCxnSpPr>
          <p:nvPr/>
        </p:nvCxnSpPr>
        <p:spPr bwMode="auto">
          <a:xfrm rot="5400000" flipH="1" flipV="1">
            <a:off x="6853238" y="1801812"/>
            <a:ext cx="1003300" cy="523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51" name="AutoShape 34"/>
          <p:cNvCxnSpPr>
            <a:cxnSpLocks noChangeShapeType="1"/>
          </p:cNvCxnSpPr>
          <p:nvPr/>
        </p:nvCxnSpPr>
        <p:spPr bwMode="auto">
          <a:xfrm flipV="1">
            <a:off x="7134225" y="2063750"/>
            <a:ext cx="1071563" cy="4889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52" name="AutoShape 35"/>
          <p:cNvCxnSpPr>
            <a:cxnSpLocks noChangeShapeType="1"/>
          </p:cNvCxnSpPr>
          <p:nvPr/>
        </p:nvCxnSpPr>
        <p:spPr bwMode="auto">
          <a:xfrm>
            <a:off x="6599238" y="4705350"/>
            <a:ext cx="1208087" cy="525463"/>
          </a:xfrm>
          <a:prstGeom prst="curvedConnector3">
            <a:avLst>
              <a:gd name="adj1" fmla="val 123685"/>
            </a:avLst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53" name="Text Box 36"/>
          <p:cNvSpPr txBox="1">
            <a:spLocks noChangeArrowheads="1"/>
          </p:cNvSpPr>
          <p:nvPr/>
        </p:nvSpPr>
        <p:spPr bwMode="auto">
          <a:xfrm>
            <a:off x="1125538" y="627063"/>
            <a:ext cx="10842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300">
                <a:solidFill>
                  <a:srgbClr val="2D2F3C"/>
                </a:solidFill>
              </a:rPr>
              <a:t>NEXTIRAONE</a:t>
            </a:r>
          </a:p>
        </p:txBody>
      </p:sp>
      <p:sp>
        <p:nvSpPr>
          <p:cNvPr id="48154" name="Text Box 37"/>
          <p:cNvSpPr txBox="1">
            <a:spLocks noChangeArrowheads="1"/>
          </p:cNvSpPr>
          <p:nvPr/>
        </p:nvSpPr>
        <p:spPr bwMode="auto">
          <a:xfrm>
            <a:off x="7005638" y="5000625"/>
            <a:ext cx="7874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300">
                <a:solidFill>
                  <a:srgbClr val="2D2F3C"/>
                </a:solidFill>
              </a:rPr>
              <a:t>CEITECH</a:t>
            </a:r>
          </a:p>
        </p:txBody>
      </p:sp>
      <p:cxnSp>
        <p:nvCxnSpPr>
          <p:cNvPr id="48155" name="AutoShape 38"/>
          <p:cNvCxnSpPr>
            <a:cxnSpLocks noChangeShapeType="1"/>
          </p:cNvCxnSpPr>
          <p:nvPr/>
        </p:nvCxnSpPr>
        <p:spPr bwMode="auto">
          <a:xfrm>
            <a:off x="7092950" y="2565400"/>
            <a:ext cx="1284288" cy="13811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56" name="AutoShape 39"/>
          <p:cNvCxnSpPr>
            <a:cxnSpLocks noChangeShapeType="1"/>
            <a:endCxn id="48153" idx="2"/>
          </p:cNvCxnSpPr>
          <p:nvPr/>
        </p:nvCxnSpPr>
        <p:spPr bwMode="auto">
          <a:xfrm rot="10800000" flipV="1">
            <a:off x="1666875" y="741363"/>
            <a:ext cx="1073150" cy="177800"/>
          </a:xfrm>
          <a:prstGeom prst="curvedConnector4">
            <a:avLst>
              <a:gd name="adj1" fmla="val 24722"/>
              <a:gd name="adj2" fmla="val 228972"/>
            </a:avLst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57" name="AutoShape 35"/>
          <p:cNvCxnSpPr>
            <a:cxnSpLocks noChangeShapeType="1"/>
            <a:endCxn id="48158" idx="2"/>
          </p:cNvCxnSpPr>
          <p:nvPr/>
        </p:nvCxnSpPr>
        <p:spPr bwMode="auto">
          <a:xfrm rot="10800000">
            <a:off x="4025900" y="3833813"/>
            <a:ext cx="1019175" cy="515937"/>
          </a:xfrm>
          <a:prstGeom prst="curvedConnector2">
            <a:avLst/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58" name="Text Box 37"/>
          <p:cNvSpPr txBox="1">
            <a:spLocks noChangeArrowheads="1"/>
          </p:cNvSpPr>
          <p:nvPr/>
        </p:nvSpPr>
        <p:spPr bwMode="auto">
          <a:xfrm>
            <a:off x="3624263" y="3541713"/>
            <a:ext cx="80168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300">
                <a:solidFill>
                  <a:srgbClr val="2D2F3C"/>
                </a:solidFill>
              </a:rPr>
              <a:t>QUINTEC</a:t>
            </a:r>
          </a:p>
        </p:txBody>
      </p:sp>
      <p:cxnSp>
        <p:nvCxnSpPr>
          <p:cNvPr id="48159" name="AutoShape 38"/>
          <p:cNvCxnSpPr>
            <a:cxnSpLocks noChangeShapeType="1"/>
          </p:cNvCxnSpPr>
          <p:nvPr/>
        </p:nvCxnSpPr>
        <p:spPr bwMode="auto">
          <a:xfrm>
            <a:off x="7126288" y="2562225"/>
            <a:ext cx="1014412" cy="81756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60" name="Text Box 30"/>
          <p:cNvSpPr txBox="1">
            <a:spLocks noChangeArrowheads="1"/>
          </p:cNvSpPr>
          <p:nvPr/>
        </p:nvSpPr>
        <p:spPr bwMode="auto">
          <a:xfrm>
            <a:off x="8070850" y="3175000"/>
            <a:ext cx="6953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300">
                <a:solidFill>
                  <a:srgbClr val="2D2F3C"/>
                </a:solidFill>
              </a:rPr>
              <a:t>ELUCID</a:t>
            </a:r>
          </a:p>
        </p:txBody>
      </p:sp>
      <p:sp>
        <p:nvSpPr>
          <p:cNvPr id="48161" name="Text Box 30"/>
          <p:cNvSpPr txBox="1">
            <a:spLocks noChangeArrowheads="1"/>
          </p:cNvSpPr>
          <p:nvPr/>
        </p:nvSpPr>
        <p:spPr bwMode="auto">
          <a:xfrm>
            <a:off x="7542213" y="3967163"/>
            <a:ext cx="5556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CL" sz="1300">
                <a:solidFill>
                  <a:srgbClr val="2D2F3C"/>
                </a:solidFill>
              </a:rPr>
              <a:t>PARS</a:t>
            </a:r>
          </a:p>
        </p:txBody>
      </p:sp>
      <p:cxnSp>
        <p:nvCxnSpPr>
          <p:cNvPr id="48162" name="AutoShape 38"/>
          <p:cNvCxnSpPr>
            <a:cxnSpLocks noChangeShapeType="1"/>
          </p:cNvCxnSpPr>
          <p:nvPr/>
        </p:nvCxnSpPr>
        <p:spPr bwMode="auto">
          <a:xfrm rot="16200000" flipH="1">
            <a:off x="6711156" y="2934494"/>
            <a:ext cx="1477963" cy="7143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63" name="AutoShape 38"/>
          <p:cNvCxnSpPr>
            <a:cxnSpLocks noChangeShapeType="1"/>
            <a:endCxn id="48158" idx="2"/>
          </p:cNvCxnSpPr>
          <p:nvPr/>
        </p:nvCxnSpPr>
        <p:spPr bwMode="auto">
          <a:xfrm rot="10800000">
            <a:off x="4025900" y="3833813"/>
            <a:ext cx="1417638" cy="1111250"/>
          </a:xfrm>
          <a:prstGeom prst="curvedConnector2">
            <a:avLst/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64" name="AutoShape 38"/>
          <p:cNvCxnSpPr>
            <a:cxnSpLocks noChangeShapeType="1"/>
            <a:endCxn id="48158" idx="0"/>
          </p:cNvCxnSpPr>
          <p:nvPr/>
        </p:nvCxnSpPr>
        <p:spPr bwMode="auto">
          <a:xfrm rot="5400000">
            <a:off x="3902869" y="2621756"/>
            <a:ext cx="1042988" cy="79692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65" name="AutoShape 38"/>
          <p:cNvCxnSpPr>
            <a:cxnSpLocks noChangeShapeType="1"/>
            <a:endCxn id="48158" idx="0"/>
          </p:cNvCxnSpPr>
          <p:nvPr/>
        </p:nvCxnSpPr>
        <p:spPr bwMode="auto">
          <a:xfrm rot="5400000">
            <a:off x="3441700" y="2041525"/>
            <a:ext cx="2084388" cy="91598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66" name="AutoShape 38"/>
          <p:cNvCxnSpPr>
            <a:cxnSpLocks noChangeShapeType="1"/>
            <a:endCxn id="48158" idx="3"/>
          </p:cNvCxnSpPr>
          <p:nvPr/>
        </p:nvCxnSpPr>
        <p:spPr bwMode="auto">
          <a:xfrm rot="10800000" flipV="1">
            <a:off x="4425950" y="2703513"/>
            <a:ext cx="2028825" cy="9842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658197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68" name="3 Marcador de número de diapositiva"/>
          <p:cNvSpPr>
            <a:spLocks noGrp="1"/>
          </p:cNvSpPr>
          <p:nvPr>
            <p:ph type="sldNum" sz="quarter" idx="10"/>
          </p:nvPr>
        </p:nvSpPr>
        <p:spPr bwMode="auto">
          <a:xfrm>
            <a:off x="8462963" y="6237288"/>
            <a:ext cx="430212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8A9ED41-11C0-4F59-846E-72BB5F09F969}" type="slidenum">
              <a:rPr lang="en-US" altLang="es-CL" sz="1000" smtClean="0">
                <a:solidFill>
                  <a:srgbClr val="898989"/>
                </a:solidFill>
                <a:latin typeface="Helvetic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s-CL" sz="1000" smtClean="0">
              <a:solidFill>
                <a:srgbClr val="898989"/>
              </a:solidFill>
              <a:latin typeface="Helvetica" pitchFamily="34" charset="0"/>
            </a:endParaRPr>
          </a:p>
        </p:txBody>
      </p:sp>
      <p:pic>
        <p:nvPicPr>
          <p:cNvPr id="82" name="81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53" y="2711452"/>
            <a:ext cx="626554" cy="455248"/>
          </a:xfrm>
          <a:prstGeom prst="rect">
            <a:avLst/>
          </a:prstGeom>
        </p:spPr>
      </p:pic>
      <p:pic>
        <p:nvPicPr>
          <p:cNvPr id="69" name="Picture 9" descr="bandeira_colombia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56" y="1364070"/>
            <a:ext cx="664974" cy="41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1 Título"/>
          <p:cNvSpPr>
            <a:spLocks noGrp="1"/>
          </p:cNvSpPr>
          <p:nvPr>
            <p:ph type="title"/>
          </p:nvPr>
        </p:nvSpPr>
        <p:spPr>
          <a:xfrm>
            <a:off x="250824" y="2628900"/>
            <a:ext cx="3236593" cy="1087438"/>
          </a:xfrm>
        </p:spPr>
        <p:txBody>
          <a:bodyPr/>
          <a:lstStyle/>
          <a:p>
            <a:r>
              <a:rPr lang="en-US" altLang="es-ES" sz="2000" dirty="0"/>
              <a:t>&lt;  AS AQUISIÇÕES ENTRE </a:t>
            </a:r>
            <a:r>
              <a:rPr lang="es-CL" altLang="es-CL" sz="2000" dirty="0"/>
              <a:t>2010-2012 FORTALECEM  A POSIÇÃO COMPETITIVA DA SONDA NA AMÉRICA LATINA</a:t>
            </a:r>
            <a:endParaRPr lang="es-CL" altLang="es-CL" sz="2000" dirty="0" smtClean="0">
              <a:solidFill>
                <a:srgbClr val="FF0000"/>
              </a:solidFill>
            </a:endParaRPr>
          </a:p>
        </p:txBody>
      </p:sp>
      <p:pic>
        <p:nvPicPr>
          <p:cNvPr id="49" name="48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4941040"/>
            <a:ext cx="4376566" cy="1572638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123316" y="1392039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rgbClr val="FF0000"/>
                </a:solidFill>
              </a:rPr>
              <a:t>Atualizar mapa de atuação  sonda it (versão 2013 na apresentação)</a:t>
            </a:r>
          </a:p>
        </p:txBody>
      </p:sp>
    </p:spTree>
    <p:extLst>
      <p:ext uri="{BB962C8B-B14F-4D97-AF65-F5344CB8AC3E}">
        <p14:creationId xmlns:p14="http://schemas.microsoft.com/office/powerpoint/2010/main" val="199630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 bwMode="auto">
          <a:xfrm>
            <a:off x="179512" y="181087"/>
            <a:ext cx="8784976" cy="43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dirty="0" smtClean="0"/>
              <a:t>Entrega do Serviço: Ferramentas</a:t>
            </a:r>
            <a:endParaRPr lang="pt-BR" dirty="0"/>
          </a:p>
        </p:txBody>
      </p:sp>
      <p:sp>
        <p:nvSpPr>
          <p:cNvPr id="231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6759575" y="6237288"/>
            <a:ext cx="2133600" cy="365125"/>
          </a:xfrm>
        </p:spPr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980728"/>
            <a:ext cx="1296144" cy="967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AutoShape 2" descr="Resultado de imagem para ca technologi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Resultado de imagem para ca technologi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Resultado de imagem para ca technologi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Resultado de imagem para ca technologie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921704"/>
            <a:ext cx="1431603" cy="1431603"/>
          </a:xfrm>
          <a:prstGeom prst="rect">
            <a:avLst/>
          </a:prstGeom>
        </p:spPr>
      </p:pic>
      <p:pic>
        <p:nvPicPr>
          <p:cNvPr id="34" name="Picture 14" descr="Pink Elephan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2720847"/>
            <a:ext cx="1920240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0489" y="1640727"/>
            <a:ext cx="110966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460375" y="3645024"/>
            <a:ext cx="7963308" cy="132343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Atualizar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23803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3 Marcador de número de diapositiva"/>
          <p:cNvSpPr>
            <a:spLocks noGrp="1"/>
          </p:cNvSpPr>
          <p:nvPr>
            <p:ph type="sldNum" sz="quarter" idx="10"/>
          </p:nvPr>
        </p:nvSpPr>
        <p:spPr bwMode="auto">
          <a:xfrm>
            <a:off x="8604250" y="6237288"/>
            <a:ext cx="30162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1AECA3A-5428-4F21-B2FD-5927FD837E40}" type="slidenum">
              <a:rPr lang="en-US" altLang="es-CL" sz="1000" smtClean="0">
                <a:solidFill>
                  <a:srgbClr val="898989"/>
                </a:solidFill>
                <a:latin typeface="Helvetic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s-CL" sz="1000" smtClean="0">
              <a:solidFill>
                <a:srgbClr val="898989"/>
              </a:solidFill>
              <a:latin typeface="Helvetica" pitchFamily="34" charset="0"/>
            </a:endParaRPr>
          </a:p>
        </p:txBody>
      </p:sp>
      <p:sp>
        <p:nvSpPr>
          <p:cNvPr id="46" name="Título 4"/>
          <p:cNvSpPr txBox="1">
            <a:spLocks/>
          </p:cNvSpPr>
          <p:nvPr/>
        </p:nvSpPr>
        <p:spPr bwMode="auto">
          <a:xfrm>
            <a:off x="179512" y="44624"/>
            <a:ext cx="8784976" cy="43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dirty="0" smtClean="0"/>
              <a:t>DIFERENCIAIS SONDA IT</a:t>
            </a:r>
            <a:endParaRPr lang="pt-BR" dirty="0"/>
          </a:p>
        </p:txBody>
      </p:sp>
      <p:grpSp>
        <p:nvGrpSpPr>
          <p:cNvPr id="50" name="Grupo 49"/>
          <p:cNvGrpSpPr/>
          <p:nvPr/>
        </p:nvGrpSpPr>
        <p:grpSpPr>
          <a:xfrm>
            <a:off x="251520" y="4149080"/>
            <a:ext cx="8640960" cy="1368152"/>
            <a:chOff x="251520" y="4869008"/>
            <a:chExt cx="8640960" cy="1368152"/>
          </a:xfrm>
        </p:grpSpPr>
        <p:sp>
          <p:nvSpPr>
            <p:cNvPr id="55" name="Retângulo 54"/>
            <p:cNvSpPr/>
            <p:nvPr/>
          </p:nvSpPr>
          <p:spPr>
            <a:xfrm>
              <a:off x="251520" y="4869008"/>
              <a:ext cx="8640960" cy="1368152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pt-BR" sz="1200" b="1" dirty="0" smtClean="0">
                  <a:solidFill>
                    <a:schemeClr val="tx1"/>
                  </a:solidFill>
                </a:rPr>
                <a:t>Diferenciais corporativos da Sonda IT</a:t>
              </a:r>
              <a:endParaRPr lang="pt-B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467544" y="5085032"/>
              <a:ext cx="1512168" cy="792088"/>
            </a:xfrm>
            <a:prstGeom prst="rect">
              <a:avLst/>
            </a:prstGeom>
            <a:solidFill>
              <a:srgbClr val="0A4D71"/>
            </a:solidFill>
            <a:ln>
              <a:solidFill>
                <a:srgbClr val="17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Crescimento </a:t>
              </a:r>
              <a:r>
                <a:rPr lang="pt-BR" sz="1050" dirty="0" smtClean="0"/>
                <a:t>sustentado com sólida posição financeira</a:t>
              </a:r>
              <a:endParaRPr lang="pt-BR" sz="1050" dirty="0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2123728" y="5085032"/>
              <a:ext cx="1512168" cy="792088"/>
            </a:xfrm>
            <a:prstGeom prst="rect">
              <a:avLst/>
            </a:prstGeom>
            <a:solidFill>
              <a:srgbClr val="0A4D71"/>
            </a:solidFill>
            <a:ln>
              <a:solidFill>
                <a:srgbClr val="17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 smtClean="0"/>
                <a:t>+ de 500 projetos SAP no Brasil</a:t>
              </a:r>
              <a:endParaRPr lang="pt-BR" sz="1050" dirty="0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3779912" y="5085032"/>
              <a:ext cx="1512168" cy="792088"/>
            </a:xfrm>
            <a:prstGeom prst="rect">
              <a:avLst/>
            </a:prstGeom>
            <a:solidFill>
              <a:srgbClr val="0A4D71"/>
            </a:solidFill>
            <a:ln>
              <a:solidFill>
                <a:srgbClr val="17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 smtClean="0"/>
                <a:t>+ de 2.300 recursos SAP no Brasil</a:t>
              </a:r>
              <a:endParaRPr lang="pt-BR" sz="1050" dirty="0"/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5436096" y="5085032"/>
              <a:ext cx="1512168" cy="792088"/>
            </a:xfrm>
            <a:prstGeom prst="rect">
              <a:avLst/>
            </a:prstGeom>
            <a:solidFill>
              <a:srgbClr val="0A4D71"/>
            </a:solidFill>
            <a:ln>
              <a:solidFill>
                <a:srgbClr val="17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Flexibilidade de serviços</a:t>
              </a:r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7092280" y="5085032"/>
              <a:ext cx="1512168" cy="792088"/>
            </a:xfrm>
            <a:prstGeom prst="rect">
              <a:avLst/>
            </a:prstGeom>
            <a:solidFill>
              <a:srgbClr val="0A4D71"/>
            </a:solidFill>
            <a:ln>
              <a:solidFill>
                <a:srgbClr val="17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 smtClean="0"/>
                <a:t>Sólido modelo de governança corporativa</a:t>
              </a:r>
              <a:endParaRPr lang="pt-BR" sz="1050" dirty="0"/>
            </a:p>
          </p:txBody>
        </p:sp>
      </p:grpSp>
      <p:grpSp>
        <p:nvGrpSpPr>
          <p:cNvPr id="71" name="Grupo 70"/>
          <p:cNvGrpSpPr/>
          <p:nvPr/>
        </p:nvGrpSpPr>
        <p:grpSpPr>
          <a:xfrm>
            <a:off x="270453" y="1916984"/>
            <a:ext cx="8640960" cy="1368000"/>
            <a:chOff x="270453" y="1628800"/>
            <a:chExt cx="8640960" cy="1368000"/>
          </a:xfrm>
        </p:grpSpPr>
        <p:sp>
          <p:nvSpPr>
            <p:cNvPr id="73" name="Retângulo 72"/>
            <p:cNvSpPr/>
            <p:nvPr/>
          </p:nvSpPr>
          <p:spPr>
            <a:xfrm>
              <a:off x="270453" y="1628800"/>
              <a:ext cx="8640960" cy="136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pt-BR" sz="1200" b="1" dirty="0" smtClean="0">
                  <a:solidFill>
                    <a:schemeClr val="tx1"/>
                  </a:solidFill>
                </a:rPr>
                <a:t>Diferenciais Sustentação de Sistemas</a:t>
              </a:r>
              <a:endParaRPr lang="pt-B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486477" y="1771187"/>
              <a:ext cx="1296144" cy="792088"/>
            </a:xfrm>
            <a:prstGeom prst="rect">
              <a:avLst/>
            </a:prstGeom>
            <a:solidFill>
              <a:srgbClr val="0A4D71"/>
            </a:solidFill>
            <a:ln>
              <a:solidFill>
                <a:srgbClr val="17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Experiência de +17 anos em SAP AMS</a:t>
              </a:r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1879646" y="1771187"/>
              <a:ext cx="1296144" cy="792088"/>
            </a:xfrm>
            <a:prstGeom prst="rect">
              <a:avLst/>
            </a:prstGeom>
            <a:solidFill>
              <a:srgbClr val="0A4D71"/>
            </a:solidFill>
            <a:ln>
              <a:solidFill>
                <a:srgbClr val="17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Certificações ISO 9001 / </a:t>
              </a:r>
              <a:r>
                <a:rPr lang="pt-BR" sz="1050" dirty="0" err="1"/>
                <a:t>Run</a:t>
              </a:r>
              <a:r>
                <a:rPr lang="pt-BR" sz="1050" dirty="0"/>
                <a:t> SAP e </a:t>
              </a:r>
              <a:r>
                <a:rPr lang="pt-BR" sz="1050" dirty="0" err="1"/>
                <a:t>PCoE</a:t>
              </a:r>
              <a:endParaRPr lang="pt-BR" sz="1050" dirty="0"/>
            </a:p>
          </p:txBody>
        </p:sp>
        <p:sp>
          <p:nvSpPr>
            <p:cNvPr id="100" name="Retângulo 99"/>
            <p:cNvSpPr/>
            <p:nvPr/>
          </p:nvSpPr>
          <p:spPr>
            <a:xfrm>
              <a:off x="3272815" y="1771187"/>
              <a:ext cx="1296144" cy="792088"/>
            </a:xfrm>
            <a:prstGeom prst="rect">
              <a:avLst/>
            </a:prstGeom>
            <a:solidFill>
              <a:srgbClr val="0A4D71"/>
            </a:solidFill>
            <a:ln>
              <a:solidFill>
                <a:srgbClr val="17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Equipes especializadas por segmento</a:t>
              </a:r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4665984" y="1771187"/>
              <a:ext cx="1296144" cy="792088"/>
            </a:xfrm>
            <a:prstGeom prst="rect">
              <a:avLst/>
            </a:prstGeom>
            <a:solidFill>
              <a:srgbClr val="0A4D71"/>
            </a:solidFill>
            <a:ln>
              <a:solidFill>
                <a:srgbClr val="17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Investimentos contínuos em inovação</a:t>
              </a:r>
            </a:p>
          </p:txBody>
        </p:sp>
        <p:sp>
          <p:nvSpPr>
            <p:cNvPr id="102" name="Retângulo 101"/>
            <p:cNvSpPr/>
            <p:nvPr/>
          </p:nvSpPr>
          <p:spPr>
            <a:xfrm>
              <a:off x="6059153" y="1771187"/>
              <a:ext cx="1296144" cy="792088"/>
            </a:xfrm>
            <a:prstGeom prst="rect">
              <a:avLst/>
            </a:prstGeom>
            <a:solidFill>
              <a:srgbClr val="0A4D71"/>
            </a:solidFill>
            <a:ln>
              <a:solidFill>
                <a:srgbClr val="17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Tratamento proativo para notas e localização</a:t>
              </a:r>
            </a:p>
          </p:txBody>
        </p:sp>
        <p:sp>
          <p:nvSpPr>
            <p:cNvPr id="103" name="Retângulo 102"/>
            <p:cNvSpPr/>
            <p:nvPr/>
          </p:nvSpPr>
          <p:spPr>
            <a:xfrm>
              <a:off x="7452320" y="1771187"/>
              <a:ext cx="1296144" cy="792088"/>
            </a:xfrm>
            <a:prstGeom prst="rect">
              <a:avLst/>
            </a:prstGeom>
            <a:solidFill>
              <a:srgbClr val="0A4D71"/>
            </a:solidFill>
            <a:ln>
              <a:solidFill>
                <a:srgbClr val="17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Back-</a:t>
              </a:r>
              <a:r>
                <a:rPr lang="pt-BR" sz="1050" dirty="0" err="1"/>
                <a:t>to</a:t>
              </a:r>
              <a:r>
                <a:rPr lang="pt-BR" sz="1050" dirty="0"/>
                <a:t>-standard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CDF7-3A0B-4FEF-83C9-9CE19F4FC216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pt-BR" sz="2800" kern="1200" dirty="0">
                <a:solidFill>
                  <a:schemeClr val="bg1"/>
                </a:solidFill>
                <a:latin typeface="+mj-lt"/>
              </a:rPr>
              <a:t>Resultados Financeiros 2012</a:t>
            </a:r>
          </a:p>
        </p:txBody>
      </p:sp>
      <p:pic>
        <p:nvPicPr>
          <p:cNvPr id="3074" name="Picture 2" descr="http://www.cdirio.com.br/images/big/gestao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02108"/>
            <a:ext cx="4243983" cy="28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2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ítulo 4"/>
          <p:cNvSpPr txBox="1">
            <a:spLocks/>
          </p:cNvSpPr>
          <p:nvPr/>
        </p:nvSpPr>
        <p:spPr bwMode="auto">
          <a:xfrm>
            <a:off x="179512" y="181087"/>
            <a:ext cx="8784976" cy="43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dirty="0" err="1" smtClean="0"/>
              <a:t>xxxxxxxxxxxxxxxxxxxxxxxxxxxxxxxxxxxxxxxxxxxxxxx</a:t>
            </a:r>
            <a:endParaRPr lang="pt-BR" dirty="0"/>
          </a:p>
        </p:txBody>
      </p:sp>
      <p:sp>
        <p:nvSpPr>
          <p:cNvPr id="6" name="Espaço Reservado para Conteúdo 3"/>
          <p:cNvSpPr>
            <a:spLocks noGrp="1"/>
          </p:cNvSpPr>
          <p:nvPr>
            <p:ph sz="quarter" idx="4294967295"/>
          </p:nvPr>
        </p:nvSpPr>
        <p:spPr>
          <a:xfrm>
            <a:off x="179512" y="1340768"/>
            <a:ext cx="8784976" cy="46805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BR" sz="2000" b="1" dirty="0" smtClean="0">
                <a:solidFill>
                  <a:srgbClr val="0070C0"/>
                </a:solidFill>
                <a:latin typeface="+mn-lt"/>
              </a:rPr>
              <a:t>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y......</a:t>
            </a:r>
            <a:endParaRPr lang="pt-BR" sz="1600" dirty="0">
              <a:latin typeface="+mn-lt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60375" y="3645024"/>
            <a:ext cx="7963308" cy="132343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Atualizar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256931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CDF7-3A0B-4FEF-83C9-9CE19F4FC216}" type="slidenum">
              <a:rPr lang="es-ES" smtClean="0"/>
              <a:pPr/>
              <a:t>44</a:t>
            </a:fld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pt-BR" sz="2800" kern="1200" dirty="0">
                <a:solidFill>
                  <a:schemeClr val="bg1"/>
                </a:solidFill>
                <a:latin typeface="+mj-lt"/>
              </a:rPr>
              <a:t>Cases Sonda Sustentação de Sistemas</a:t>
            </a:r>
          </a:p>
        </p:txBody>
      </p:sp>
      <p:pic>
        <p:nvPicPr>
          <p:cNvPr id="4" name="Picture 14" descr="telepresenca_cisco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4860032" y="2172568"/>
            <a:ext cx="4244624" cy="2840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7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9" name="Título 4"/>
          <p:cNvSpPr txBox="1">
            <a:spLocks/>
          </p:cNvSpPr>
          <p:nvPr/>
        </p:nvSpPr>
        <p:spPr bwMode="auto">
          <a:xfrm>
            <a:off x="179512" y="181087"/>
            <a:ext cx="8784976" cy="43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dirty="0" smtClean="0"/>
              <a:t>CASES SUSTENTAÇÃO DE SISTEMAS</a:t>
            </a:r>
            <a:endParaRPr lang="pt-BR" dirty="0"/>
          </a:p>
        </p:txBody>
      </p:sp>
      <p:sp>
        <p:nvSpPr>
          <p:cNvPr id="10" name="CuadroTexto 20"/>
          <p:cNvSpPr txBox="1">
            <a:spLocks noChangeArrowheads="1"/>
          </p:cNvSpPr>
          <p:nvPr/>
        </p:nvSpPr>
        <p:spPr bwMode="auto">
          <a:xfrm>
            <a:off x="179512" y="1628800"/>
            <a:ext cx="7352679" cy="447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1pPr>
            <a:lvl2pPr marL="742950" indent="-28575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2pPr>
            <a:lvl3pPr marL="11430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3pPr>
            <a:lvl4pPr marL="16002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4pPr>
            <a:lvl5pPr marL="2057400" indent="-228600" defTabSz="457200"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rgbClr val="7F7F7F"/>
                </a:solidFill>
                <a:latin typeface="Arial Narrow" pitchFamily="34" charset="0"/>
                <a:ea typeface="ＭＳ Ｐゴシック" pitchFamily="34" charset="-128"/>
              </a:defRPr>
            </a:lvl9pPr>
          </a:lstStyle>
          <a:p>
            <a:pPr marL="342900" lvl="1" indent="-342900" defTabSz="9144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v"/>
            </a:pPr>
            <a:r>
              <a:rPr lang="pt-BR" sz="1600" dirty="0" smtClean="0">
                <a:solidFill>
                  <a:srgbClr val="0070C0"/>
                </a:solidFill>
                <a:latin typeface="+mn-lt"/>
                <a:ea typeface="+mn-ea"/>
              </a:rPr>
              <a:t>Banco </a:t>
            </a:r>
            <a:r>
              <a:rPr lang="pt-BR" sz="1600" dirty="0" err="1" smtClean="0">
                <a:solidFill>
                  <a:srgbClr val="0070C0"/>
                </a:solidFill>
                <a:latin typeface="+mn-lt"/>
                <a:ea typeface="+mn-ea"/>
              </a:rPr>
              <a:t>Société</a:t>
            </a:r>
            <a:r>
              <a:rPr lang="pt-BR" sz="1600" dirty="0" smtClean="0">
                <a:solidFill>
                  <a:srgbClr val="0070C0"/>
                </a:solidFill>
                <a:latin typeface="+mn-lt"/>
                <a:ea typeface="+mn-ea"/>
              </a:rPr>
              <a:t> – </a:t>
            </a:r>
            <a:r>
              <a:rPr lang="pt-BR" sz="1600" dirty="0">
                <a:solidFill>
                  <a:srgbClr val="0070C0"/>
                </a:solidFill>
                <a:latin typeface="+mn-lt"/>
                <a:ea typeface="+mn-ea"/>
              </a:rPr>
              <a:t>(</a:t>
            </a:r>
            <a:r>
              <a:rPr lang="pt-BR" sz="1600" dirty="0" smtClean="0">
                <a:solidFill>
                  <a:srgbClr val="0070C0"/>
                </a:solidFill>
                <a:latin typeface="+mn-lt"/>
                <a:ea typeface="+mn-ea"/>
              </a:rPr>
              <a:t>2012)</a:t>
            </a:r>
            <a:endParaRPr lang="en-US" sz="1600" dirty="0">
              <a:solidFill>
                <a:srgbClr val="0070C0"/>
              </a:solidFill>
              <a:latin typeface="+mn-lt"/>
              <a:ea typeface="+mn-ea"/>
            </a:endParaRPr>
          </a:p>
          <a:p>
            <a:pPr lvl="1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  <a:buFont typeface="Wingdings" pitchFamily="2" charset="2"/>
              <a:buChar char="§"/>
            </a:pPr>
            <a:r>
              <a:rPr lang="pt-BR" sz="1600" b="0" dirty="0">
                <a:solidFill>
                  <a:prstClr val="black"/>
                </a:solidFill>
                <a:latin typeface="+mn-lt"/>
                <a:ea typeface="+mn-ea"/>
              </a:rPr>
              <a:t>Outsourcing de Sistemas, homologação, suporte técnico e </a:t>
            </a:r>
            <a:r>
              <a:rPr lang="pt-BR" sz="1600" b="0" dirty="0" smtClean="0">
                <a:solidFill>
                  <a:prstClr val="black"/>
                </a:solidFill>
                <a:latin typeface="+mn-lt"/>
                <a:ea typeface="+mn-ea"/>
              </a:rPr>
              <a:t>funcional</a:t>
            </a:r>
          </a:p>
          <a:p>
            <a:pPr lvl="1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  <a:buFont typeface="Wingdings" pitchFamily="2" charset="2"/>
              <a:buChar char="§"/>
            </a:pPr>
            <a:r>
              <a:rPr lang="pt-BR" sz="1600" b="0" dirty="0" smtClean="0">
                <a:solidFill>
                  <a:prstClr val="black"/>
                </a:solidFill>
                <a:latin typeface="+mn-lt"/>
                <a:ea typeface="+mn-ea"/>
              </a:rPr>
              <a:t>Aproximadamente </a:t>
            </a:r>
            <a:r>
              <a:rPr lang="pt-BR" sz="1600" b="0" strike="sngStrike" dirty="0" smtClean="0">
                <a:solidFill>
                  <a:prstClr val="black"/>
                </a:solidFill>
                <a:latin typeface="+mn-lt"/>
                <a:ea typeface="+mn-ea"/>
              </a:rPr>
              <a:t>50 </a:t>
            </a:r>
            <a:r>
              <a:rPr lang="pt-BR" sz="1600" b="0" dirty="0" smtClean="0">
                <a:solidFill>
                  <a:prstClr val="black"/>
                </a:solidFill>
                <a:latin typeface="+mn-lt"/>
                <a:ea typeface="+mn-ea"/>
              </a:rPr>
              <a:t>recursos alocados</a:t>
            </a:r>
          </a:p>
          <a:p>
            <a:pPr marL="457200" lvl="1" indent="0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</a:pPr>
            <a:endParaRPr lang="en-US" sz="1600" b="0" dirty="0">
              <a:solidFill>
                <a:prstClr val="black"/>
              </a:solidFill>
              <a:latin typeface="+mn-lt"/>
              <a:ea typeface="+mn-ea"/>
            </a:endParaRPr>
          </a:p>
          <a:p>
            <a:pPr lvl="1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  <a:buFont typeface="Wingdings" pitchFamily="2" charset="2"/>
              <a:buChar char="§"/>
            </a:pPr>
            <a:endParaRPr lang="en-US" sz="1600" b="0" dirty="0">
              <a:solidFill>
                <a:srgbClr val="FF0000"/>
              </a:solidFill>
              <a:latin typeface="+mn-lt"/>
            </a:endParaRPr>
          </a:p>
          <a:p>
            <a:pPr marL="342900" lvl="1" indent="-342900" defTabSz="9144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v"/>
            </a:pPr>
            <a:r>
              <a:rPr lang="en-US" sz="1600" dirty="0">
                <a:solidFill>
                  <a:srgbClr val="0070C0"/>
                </a:solidFill>
                <a:latin typeface="+mn-lt"/>
                <a:ea typeface="+mn-ea"/>
              </a:rPr>
              <a:t>Leroy Merlin – (2008)</a:t>
            </a:r>
          </a:p>
          <a:p>
            <a:pPr lvl="1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  <a:buFont typeface="Wingdings" pitchFamily="2" charset="2"/>
              <a:buChar char="§"/>
            </a:pPr>
            <a:r>
              <a:rPr lang="pt-BR" sz="1600" b="0" dirty="0">
                <a:solidFill>
                  <a:prstClr val="black"/>
                </a:solidFill>
                <a:latin typeface="+mn-lt"/>
                <a:ea typeface="+mn-ea"/>
              </a:rPr>
              <a:t>Outsourcing de Sistemas, homologação, suporte técnico e funcional</a:t>
            </a:r>
          </a:p>
          <a:p>
            <a:pPr lvl="1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  <a:buFont typeface="Wingdings" pitchFamily="2" charset="2"/>
              <a:buChar char="§"/>
            </a:pPr>
            <a:r>
              <a:rPr lang="pt-BR" sz="1600" b="0" dirty="0">
                <a:solidFill>
                  <a:prstClr val="black"/>
                </a:solidFill>
                <a:latin typeface="+mn-lt"/>
                <a:ea typeface="+mn-ea"/>
              </a:rPr>
              <a:t>Aproximadamente </a:t>
            </a:r>
            <a:r>
              <a:rPr lang="pt-BR" sz="1600" b="0" dirty="0" smtClean="0">
                <a:solidFill>
                  <a:prstClr val="black"/>
                </a:solidFill>
                <a:latin typeface="+mn-lt"/>
                <a:ea typeface="+mn-ea"/>
              </a:rPr>
              <a:t>30 </a:t>
            </a:r>
            <a:r>
              <a:rPr lang="pt-BR" sz="1600" b="0" dirty="0">
                <a:solidFill>
                  <a:prstClr val="black"/>
                </a:solidFill>
                <a:latin typeface="+mn-lt"/>
                <a:ea typeface="+mn-ea"/>
              </a:rPr>
              <a:t>recursos alocados</a:t>
            </a:r>
            <a:endParaRPr lang="pl-PL" sz="1600" b="0" dirty="0">
              <a:solidFill>
                <a:prstClr val="black"/>
              </a:solidFill>
              <a:latin typeface="+mn-lt"/>
              <a:ea typeface="+mn-ea"/>
            </a:endParaRPr>
          </a:p>
          <a:p>
            <a:pPr marL="457200" lvl="1" indent="0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</a:pPr>
            <a:endParaRPr lang="en-US" sz="1600" b="0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marL="457200" lvl="1" indent="0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</a:pPr>
            <a:endParaRPr lang="en-US" sz="1600" b="0" dirty="0">
              <a:solidFill>
                <a:prstClr val="black"/>
              </a:solidFill>
              <a:latin typeface="+mn-lt"/>
              <a:ea typeface="+mn-ea"/>
            </a:endParaRPr>
          </a:p>
          <a:p>
            <a:pPr marL="342900" lvl="1" indent="-342900" defTabSz="9144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v"/>
            </a:pPr>
            <a:r>
              <a:rPr lang="it-IT" sz="1600" dirty="0">
                <a:solidFill>
                  <a:srgbClr val="0070C0"/>
                </a:solidFill>
                <a:latin typeface="+mn-lt"/>
                <a:ea typeface="+mn-ea"/>
              </a:rPr>
              <a:t>Marítima – (2004-2011)</a:t>
            </a:r>
            <a:endParaRPr lang="en-US" sz="1600" dirty="0">
              <a:solidFill>
                <a:srgbClr val="0070C0"/>
              </a:solidFill>
              <a:latin typeface="+mn-lt"/>
              <a:ea typeface="+mn-ea"/>
            </a:endParaRPr>
          </a:p>
          <a:p>
            <a:pPr lvl="1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  <a:buFont typeface="Wingdings" pitchFamily="2" charset="2"/>
              <a:buChar char="§"/>
            </a:pPr>
            <a:r>
              <a:rPr lang="pt-BR" sz="1600" b="0" dirty="0">
                <a:solidFill>
                  <a:prstClr val="black"/>
                </a:solidFill>
                <a:latin typeface="+mn-lt"/>
                <a:ea typeface="+mn-ea"/>
              </a:rPr>
              <a:t>Atendimento aos Sistemas da Marítima Seguros e Saúde</a:t>
            </a:r>
            <a:endParaRPr lang="en-US" sz="1600" b="0" dirty="0">
              <a:solidFill>
                <a:prstClr val="black"/>
              </a:solidFill>
              <a:latin typeface="+mn-lt"/>
              <a:ea typeface="+mn-ea"/>
            </a:endParaRPr>
          </a:p>
          <a:p>
            <a:pPr lvl="1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  <a:buFont typeface="Wingdings" pitchFamily="2" charset="2"/>
              <a:buChar char="§"/>
            </a:pPr>
            <a:r>
              <a:rPr lang="pt-BR" sz="1600" b="0" dirty="0">
                <a:solidFill>
                  <a:prstClr val="black"/>
                </a:solidFill>
                <a:latin typeface="+mn-lt"/>
                <a:ea typeface="+mn-ea"/>
              </a:rPr>
              <a:t>Aproximadamente </a:t>
            </a:r>
            <a:r>
              <a:rPr lang="pt-BR" sz="1600" b="0" dirty="0" smtClean="0">
                <a:solidFill>
                  <a:prstClr val="black"/>
                </a:solidFill>
                <a:latin typeface="+mn-lt"/>
                <a:ea typeface="+mn-ea"/>
              </a:rPr>
              <a:t>20 </a:t>
            </a:r>
            <a:r>
              <a:rPr lang="pt-BR" sz="1600" b="0" dirty="0">
                <a:solidFill>
                  <a:prstClr val="black"/>
                </a:solidFill>
                <a:latin typeface="+mn-lt"/>
                <a:ea typeface="+mn-ea"/>
              </a:rPr>
              <a:t>recursos alocados</a:t>
            </a:r>
            <a:endParaRPr lang="pl-PL" sz="1600" b="0" dirty="0">
              <a:solidFill>
                <a:prstClr val="black"/>
              </a:solidFill>
              <a:latin typeface="+mn-lt"/>
              <a:ea typeface="+mn-ea"/>
            </a:endParaRPr>
          </a:p>
          <a:p>
            <a:pPr marL="457200" lvl="1" indent="0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</a:pPr>
            <a:endParaRPr lang="en-US" sz="1600" b="0" dirty="0">
              <a:solidFill>
                <a:prstClr val="black"/>
              </a:solidFill>
              <a:latin typeface="+mn-lt"/>
              <a:ea typeface="+mn-ea"/>
            </a:endParaRPr>
          </a:p>
          <a:p>
            <a:pPr marL="457200" lvl="1" indent="0" defTabSz="914400">
              <a:spcBef>
                <a:spcPct val="20000"/>
              </a:spcBef>
              <a:buClr>
                <a:srgbClr val="4BACC6">
                  <a:lumMod val="75000"/>
                </a:srgbClr>
              </a:buClr>
            </a:pPr>
            <a:endParaRPr lang="pt-BR" sz="1600" b="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555" y="4585246"/>
            <a:ext cx="1685925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157339"/>
            <a:ext cx="11811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42" y="1772816"/>
            <a:ext cx="142875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26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" name="Título 4"/>
          <p:cNvSpPr txBox="1">
            <a:spLocks/>
          </p:cNvSpPr>
          <p:nvPr/>
        </p:nvSpPr>
        <p:spPr bwMode="auto">
          <a:xfrm>
            <a:off x="179512" y="181087"/>
            <a:ext cx="8784976" cy="43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pt-BR" dirty="0" smtClean="0"/>
              <a:t>ALGUNS DE NOSSOS CLIENTES (AMS)</a:t>
            </a:r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900774"/>
              </p:ext>
            </p:extLst>
          </p:nvPr>
        </p:nvGraphicFramePr>
        <p:xfrm>
          <a:off x="9297" y="873969"/>
          <a:ext cx="9120188" cy="579539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4391"/>
                <a:gridCol w="1584176"/>
                <a:gridCol w="5781621"/>
              </a:tblGrid>
              <a:tr h="6137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Cliente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Início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Escopo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178460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2008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Atendimento N1,</a:t>
                      </a:r>
                      <a:r>
                        <a:rPr lang="pt-BR" sz="1400" baseline="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N2 e N3 / Projetos</a:t>
                      </a:r>
                    </a:p>
                    <a:p>
                      <a:pPr algn="l"/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.Net</a:t>
                      </a:r>
                      <a:r>
                        <a:rPr lang="pt-BR" sz="1400" baseline="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/ Visual Basic / SQL Server / Oracle / SAP-MM / Produtos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</a:tr>
              <a:tr h="439237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2011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Atendimento N2</a:t>
                      </a:r>
                      <a:r>
                        <a:rPr lang="pt-BR" sz="1400" baseline="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e </a:t>
                      </a: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N3 / Projetos</a:t>
                      </a:r>
                    </a:p>
                    <a:p>
                      <a:pPr algn="l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JDE / Siebel / Java / Produtos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</a:tr>
              <a:tr h="439237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2004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Atendimento N2 e N3 / Projetos</a:t>
                      </a:r>
                    </a:p>
                    <a:p>
                      <a:pPr algn="l"/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Cobol</a:t>
                      </a: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/ Visual Age / Negócio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</a:tr>
              <a:tr h="518188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aseline="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2006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Atendimento N3 / Projetos</a:t>
                      </a:r>
                    </a:p>
                    <a:p>
                      <a:pPr algn="l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SAP, Lotus Notes, </a:t>
                      </a:r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Documentum</a:t>
                      </a:r>
                      <a:endParaRPr lang="pt-BR" sz="1400" dirty="0" smtClean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</a:tr>
              <a:tr h="439237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2008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Atendimento Projetos de Manutenção e Novos</a:t>
                      </a:r>
                      <a:r>
                        <a:rPr lang="pt-BR" sz="1400" baseline="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Sistemas</a:t>
                      </a:r>
                      <a:endParaRPr lang="pt-BR" sz="1400" dirty="0" smtClean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Sharepoint / </a:t>
                      </a:r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Documentum</a:t>
                      </a: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/ Java / </a:t>
                      </a:r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.Net</a:t>
                      </a:r>
                      <a:endParaRPr lang="pt-BR" sz="1400" dirty="0" smtClean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</a:tr>
              <a:tr h="439237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2008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Atendimento </a:t>
                      </a:r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Atendimento</a:t>
                      </a:r>
                      <a:r>
                        <a:rPr lang="pt-BR" sz="1400" baseline="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N3</a:t>
                      </a:r>
                      <a:endParaRPr lang="pt-BR" sz="1400" dirty="0" smtClean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Documentum</a:t>
                      </a:r>
                      <a:endParaRPr lang="pt-BR" sz="1400" dirty="0" smtClean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</a:tr>
              <a:tr h="439237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2009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Atendimento Projetos de Manutenção e Novos</a:t>
                      </a:r>
                      <a:r>
                        <a:rPr lang="pt-BR" sz="1400" baseline="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Sistemas</a:t>
                      </a:r>
                      <a:endParaRPr lang="pt-BR" sz="1400" dirty="0" smtClean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Sharepoint / </a:t>
                      </a:r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Documentum</a:t>
                      </a: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/ Java / </a:t>
                      </a:r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.Net</a:t>
                      </a:r>
                      <a:endParaRPr lang="pt-BR" sz="1400" dirty="0" smtClean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</a:tr>
              <a:tr h="439237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2009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Atendimento Projetos de Manutenção GED e Novos Sistemas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Sharepoint / </a:t>
                      </a:r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Documentum</a:t>
                      </a:r>
                      <a:endParaRPr lang="pt-BR" sz="1400" dirty="0" smtClean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</a:tr>
              <a:tr h="439237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2000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Atendimento N1,</a:t>
                      </a:r>
                      <a:r>
                        <a:rPr lang="pt-BR" sz="1400" baseline="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N2 e N3 / Projetos</a:t>
                      </a:r>
                    </a:p>
                    <a:p>
                      <a:pPr algn="l"/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.Net</a:t>
                      </a:r>
                      <a:r>
                        <a:rPr lang="pt-BR" sz="1400" baseline="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/ Visual Basic / PL-SQL / Delphi / Java / </a:t>
                      </a:r>
                      <a:r>
                        <a:rPr lang="pt-BR" sz="1400" baseline="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Powerbuilder</a:t>
                      </a:r>
                      <a:r>
                        <a:rPr lang="pt-BR" sz="1400" baseline="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/ Produtos</a:t>
                      </a:r>
                      <a:endParaRPr lang="pt-BR" sz="1400" dirty="0" smtClean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</a:tr>
              <a:tr h="439237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2012</a:t>
                      </a:r>
                      <a:endParaRPr lang="pt-BR" sz="140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Atendimento N1,</a:t>
                      </a:r>
                      <a:r>
                        <a:rPr lang="pt-BR" sz="1400" baseline="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N2, N3 / Projetos</a:t>
                      </a:r>
                    </a:p>
                    <a:p>
                      <a:pPr algn="l"/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Abap</a:t>
                      </a: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/ BI / Java / </a:t>
                      </a:r>
                      <a:r>
                        <a:rPr lang="pt-BR" sz="1400" dirty="0" err="1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.Net</a:t>
                      </a:r>
                      <a:r>
                        <a:rPr lang="pt-BR" sz="1400" dirty="0" smtClean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 / Delphi / PLSQL </a:t>
                      </a:r>
                    </a:p>
                  </a:txBody>
                  <a:tcPr marL="91431" marR="91431" marT="45722" marB="45722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" y="3610372"/>
            <a:ext cx="893445" cy="35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Logo%20Leroy%20Merlin%20peque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" y="1522141"/>
            <a:ext cx="639664" cy="478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2"/>
          <p:cNvGrpSpPr>
            <a:grpSpLocks/>
          </p:cNvGrpSpPr>
          <p:nvPr/>
        </p:nvGrpSpPr>
        <p:grpSpPr bwMode="auto">
          <a:xfrm>
            <a:off x="38695" y="3151028"/>
            <a:ext cx="1652985" cy="360283"/>
            <a:chOff x="1791" y="2287"/>
            <a:chExt cx="1398" cy="305"/>
          </a:xfrm>
        </p:grpSpPr>
        <p:pic>
          <p:nvPicPr>
            <p:cNvPr id="17" name="Picture 14" descr="br extenso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2295"/>
              <a:ext cx="126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 descr="BR distribuidor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2287"/>
              <a:ext cx="363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" y="2055522"/>
            <a:ext cx="1264444" cy="4429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C8C8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" y="2602260"/>
            <a:ext cx="94678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" y="4137471"/>
            <a:ext cx="1470184" cy="43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" y="4624975"/>
            <a:ext cx="735521" cy="46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22" descr="C:\Users\mauricio.INTRA\Desktop\250px-MetroSP_logo_800px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" y="5194548"/>
            <a:ext cx="120586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" y="5671309"/>
            <a:ext cx="142875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5" y="6173149"/>
            <a:ext cx="883185" cy="38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15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95552" y="3132255"/>
            <a:ext cx="449999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b="0" dirty="0"/>
              <a:t>Wagner da Silva Ribeiro</a:t>
            </a:r>
          </a:p>
          <a:p>
            <a:r>
              <a:rPr lang="pt-BR" sz="1300" b="0" dirty="0" err="1"/>
              <a:t>Solution</a:t>
            </a:r>
            <a:r>
              <a:rPr lang="pt-BR" sz="1300" b="0" dirty="0"/>
              <a:t> Center | Gerente de  </a:t>
            </a:r>
            <a:r>
              <a:rPr lang="pt-BR" sz="1300" b="0" dirty="0" smtClean="0"/>
              <a:t>Pré-vendas Integração</a:t>
            </a:r>
            <a:endParaRPr lang="pt-BR" sz="1300" b="0" dirty="0"/>
          </a:p>
          <a:p>
            <a:r>
              <a:rPr lang="pt-BR" sz="1300" b="0" dirty="0"/>
              <a:t>Sonda IT | Outsourcing &amp; Integração</a:t>
            </a:r>
          </a:p>
          <a:p>
            <a:r>
              <a:rPr lang="pt-BR" sz="1300" b="0" dirty="0"/>
              <a:t>Fone: </a:t>
            </a:r>
            <a:r>
              <a:rPr lang="pt-BR" sz="1300" b="0" dirty="0" smtClean="0"/>
              <a:t>11.3126-6677 / </a:t>
            </a:r>
            <a:endParaRPr lang="pt-BR" sz="1300" b="0" dirty="0"/>
          </a:p>
          <a:p>
            <a:r>
              <a:rPr lang="pt-BR" sz="1300" b="0" dirty="0" err="1" smtClean="0"/>
              <a:t>Email</a:t>
            </a:r>
            <a:r>
              <a:rPr lang="pt-BR" sz="1300" b="0" dirty="0" smtClean="0"/>
              <a:t>: wagner.ribeiro@sondait.com.br </a:t>
            </a:r>
            <a:endParaRPr lang="pt-BR" sz="1300" b="0" dirty="0"/>
          </a:p>
        </p:txBody>
      </p:sp>
      <p:sp>
        <p:nvSpPr>
          <p:cNvPr id="3" name="Retângulo 2"/>
          <p:cNvSpPr/>
          <p:nvPr/>
        </p:nvSpPr>
        <p:spPr>
          <a:xfrm>
            <a:off x="169788" y="3132254"/>
            <a:ext cx="44999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b="0" dirty="0"/>
              <a:t>Wagner da Silva Ribeiro</a:t>
            </a:r>
          </a:p>
          <a:p>
            <a:r>
              <a:rPr lang="pt-BR" sz="1300" b="0" dirty="0" err="1"/>
              <a:t>Solution</a:t>
            </a:r>
            <a:r>
              <a:rPr lang="pt-BR" sz="1300" b="0" dirty="0"/>
              <a:t> Center | Gerente de  </a:t>
            </a:r>
            <a:r>
              <a:rPr lang="pt-BR" sz="1300" b="0" dirty="0" smtClean="0"/>
              <a:t>Pré-vendas Integração</a:t>
            </a:r>
            <a:endParaRPr lang="pt-BR" sz="1300" b="0" dirty="0"/>
          </a:p>
          <a:p>
            <a:r>
              <a:rPr lang="pt-BR" sz="1300" b="0" dirty="0" smtClean="0"/>
              <a:t>Fone</a:t>
            </a:r>
            <a:r>
              <a:rPr lang="pt-BR" sz="1300" b="0" dirty="0"/>
              <a:t>: </a:t>
            </a:r>
            <a:r>
              <a:rPr lang="pt-BR" sz="1300" b="0" dirty="0" smtClean="0"/>
              <a:t>11.3126-6677 / </a:t>
            </a:r>
            <a:r>
              <a:rPr lang="pt-BR" sz="1300" b="0" dirty="0"/>
              <a:t>Sonda IT | Outsourcing &amp; </a:t>
            </a:r>
            <a:r>
              <a:rPr lang="pt-BR" sz="1300" b="0" dirty="0" smtClean="0"/>
              <a:t>Integração</a:t>
            </a:r>
            <a:endParaRPr lang="pt-BR" sz="1300" b="0" dirty="0"/>
          </a:p>
          <a:p>
            <a:r>
              <a:rPr lang="pt-BR" sz="1300" b="0" dirty="0" err="1" smtClean="0"/>
              <a:t>Email</a:t>
            </a:r>
            <a:r>
              <a:rPr lang="pt-BR" sz="1300" b="0" dirty="0" smtClean="0"/>
              <a:t>: wagner.ribeiro@sondait.com.br </a:t>
            </a:r>
            <a:endParaRPr lang="pt-BR" sz="1300" b="0" dirty="0"/>
          </a:p>
        </p:txBody>
      </p:sp>
      <p:sp>
        <p:nvSpPr>
          <p:cNvPr id="5" name="Retângulo 4"/>
          <p:cNvSpPr/>
          <p:nvPr/>
        </p:nvSpPr>
        <p:spPr>
          <a:xfrm>
            <a:off x="4714056" y="4293096"/>
            <a:ext cx="449999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b="0" dirty="0"/>
              <a:t>Wagner da Silva Ribeiro</a:t>
            </a:r>
          </a:p>
          <a:p>
            <a:r>
              <a:rPr lang="pt-BR" sz="1300" b="0" dirty="0" err="1"/>
              <a:t>Solution</a:t>
            </a:r>
            <a:r>
              <a:rPr lang="pt-BR" sz="1300" b="0" dirty="0"/>
              <a:t> Center | Gerente de  </a:t>
            </a:r>
            <a:r>
              <a:rPr lang="pt-BR" sz="1300" b="0" dirty="0" smtClean="0"/>
              <a:t>Pré-vendas Integração</a:t>
            </a:r>
            <a:endParaRPr lang="pt-BR" sz="1300" b="0" dirty="0"/>
          </a:p>
          <a:p>
            <a:r>
              <a:rPr lang="pt-BR" sz="1300" b="0" dirty="0"/>
              <a:t>Sonda IT | Outsourcing &amp; Integração</a:t>
            </a:r>
          </a:p>
          <a:p>
            <a:r>
              <a:rPr lang="pt-BR" sz="1300" b="0" dirty="0"/>
              <a:t>Fone: </a:t>
            </a:r>
            <a:r>
              <a:rPr lang="pt-BR" sz="1300" b="0" dirty="0" smtClean="0"/>
              <a:t>11.3126-6677 / </a:t>
            </a:r>
            <a:endParaRPr lang="pt-BR" sz="1300" b="0" dirty="0"/>
          </a:p>
          <a:p>
            <a:r>
              <a:rPr lang="pt-BR" sz="1300" b="0" dirty="0" err="1" smtClean="0"/>
              <a:t>Email</a:t>
            </a:r>
            <a:r>
              <a:rPr lang="pt-BR" sz="1300" b="0" dirty="0" smtClean="0"/>
              <a:t>: wagner.ribeiro@sondait.com.br </a:t>
            </a:r>
            <a:endParaRPr lang="pt-BR" sz="1300" b="0" dirty="0"/>
          </a:p>
        </p:txBody>
      </p:sp>
      <p:sp>
        <p:nvSpPr>
          <p:cNvPr id="6" name="Retângulo 5"/>
          <p:cNvSpPr/>
          <p:nvPr/>
        </p:nvSpPr>
        <p:spPr>
          <a:xfrm>
            <a:off x="214064" y="4293095"/>
            <a:ext cx="449999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b="0" dirty="0"/>
              <a:t>Wagner da Silva Ribeiro</a:t>
            </a:r>
          </a:p>
          <a:p>
            <a:r>
              <a:rPr lang="pt-BR" sz="1300" b="0" dirty="0" err="1"/>
              <a:t>Solution</a:t>
            </a:r>
            <a:r>
              <a:rPr lang="pt-BR" sz="1300" b="0" dirty="0"/>
              <a:t> Center | Gerente de  </a:t>
            </a:r>
            <a:r>
              <a:rPr lang="pt-BR" sz="1300" b="0" dirty="0" smtClean="0"/>
              <a:t>Pré-vendas Integração</a:t>
            </a:r>
            <a:endParaRPr lang="pt-BR" sz="1300" b="0" dirty="0"/>
          </a:p>
          <a:p>
            <a:r>
              <a:rPr lang="pt-BR" sz="1300" b="0" dirty="0"/>
              <a:t>Sonda IT | Outsourcing &amp; Integração</a:t>
            </a:r>
          </a:p>
          <a:p>
            <a:r>
              <a:rPr lang="pt-BR" sz="1300" b="0" dirty="0"/>
              <a:t>Fone: </a:t>
            </a:r>
            <a:r>
              <a:rPr lang="pt-BR" sz="1300" b="0" dirty="0" smtClean="0"/>
              <a:t>11.3126-6677 / </a:t>
            </a:r>
            <a:endParaRPr lang="pt-BR" sz="1300" b="0" dirty="0"/>
          </a:p>
          <a:p>
            <a:r>
              <a:rPr lang="pt-BR" sz="1300" b="0" dirty="0" err="1" smtClean="0"/>
              <a:t>Email</a:t>
            </a:r>
            <a:r>
              <a:rPr lang="pt-BR" sz="1300" b="0" dirty="0" smtClean="0"/>
              <a:t>: wagner.ribeiro@sondait.com.br </a:t>
            </a:r>
            <a:endParaRPr lang="pt-BR" sz="1300" b="0" dirty="0"/>
          </a:p>
        </p:txBody>
      </p:sp>
      <p:sp>
        <p:nvSpPr>
          <p:cNvPr id="7" name="Retângulo 6"/>
          <p:cNvSpPr/>
          <p:nvPr/>
        </p:nvSpPr>
        <p:spPr>
          <a:xfrm>
            <a:off x="4732064" y="5517232"/>
            <a:ext cx="449999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b="0" dirty="0"/>
              <a:t>Wagner da Silva Ribeiro</a:t>
            </a:r>
          </a:p>
          <a:p>
            <a:r>
              <a:rPr lang="pt-BR" sz="1300" b="0" dirty="0" err="1"/>
              <a:t>Solution</a:t>
            </a:r>
            <a:r>
              <a:rPr lang="pt-BR" sz="1300" b="0" dirty="0"/>
              <a:t> Center | Gerente de  </a:t>
            </a:r>
            <a:r>
              <a:rPr lang="pt-BR" sz="1300" b="0" dirty="0" smtClean="0"/>
              <a:t>Pré-vendas Integração</a:t>
            </a:r>
            <a:endParaRPr lang="pt-BR" sz="1300" b="0" dirty="0"/>
          </a:p>
          <a:p>
            <a:r>
              <a:rPr lang="pt-BR" sz="1300" b="0" dirty="0"/>
              <a:t>Sonda IT | Outsourcing &amp; Integração</a:t>
            </a:r>
          </a:p>
          <a:p>
            <a:r>
              <a:rPr lang="pt-BR" sz="1300" b="0" dirty="0"/>
              <a:t>Fone: </a:t>
            </a:r>
            <a:r>
              <a:rPr lang="pt-BR" sz="1300" b="0" dirty="0" smtClean="0"/>
              <a:t>11.3126-6677 / </a:t>
            </a:r>
            <a:endParaRPr lang="pt-BR" sz="1300" b="0" dirty="0"/>
          </a:p>
          <a:p>
            <a:r>
              <a:rPr lang="pt-BR" sz="1300" b="0" dirty="0" err="1" smtClean="0"/>
              <a:t>Email</a:t>
            </a:r>
            <a:r>
              <a:rPr lang="pt-BR" sz="1300" b="0" dirty="0" smtClean="0"/>
              <a:t>: wagner.ribeiro@sondait.com.br </a:t>
            </a:r>
            <a:endParaRPr lang="pt-BR" sz="1300" b="0" dirty="0"/>
          </a:p>
        </p:txBody>
      </p:sp>
      <p:sp>
        <p:nvSpPr>
          <p:cNvPr id="8" name="Retângulo 7"/>
          <p:cNvSpPr/>
          <p:nvPr/>
        </p:nvSpPr>
        <p:spPr>
          <a:xfrm>
            <a:off x="232072" y="5517231"/>
            <a:ext cx="449999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b="0" dirty="0"/>
              <a:t>Wagner da Silva Ribeiro</a:t>
            </a:r>
          </a:p>
          <a:p>
            <a:r>
              <a:rPr lang="pt-BR" sz="1300" b="0" dirty="0" err="1"/>
              <a:t>Solution</a:t>
            </a:r>
            <a:r>
              <a:rPr lang="pt-BR" sz="1300" b="0" dirty="0"/>
              <a:t> Center | Gerente de  </a:t>
            </a:r>
            <a:r>
              <a:rPr lang="pt-BR" sz="1300" b="0" dirty="0" smtClean="0"/>
              <a:t>Pré-vendas Integração</a:t>
            </a:r>
            <a:endParaRPr lang="pt-BR" sz="1300" b="0" dirty="0"/>
          </a:p>
          <a:p>
            <a:r>
              <a:rPr lang="pt-BR" sz="1300" b="0" dirty="0"/>
              <a:t>Sonda IT | Outsourcing &amp; Integração</a:t>
            </a:r>
          </a:p>
          <a:p>
            <a:r>
              <a:rPr lang="pt-BR" sz="1300" b="0" dirty="0"/>
              <a:t>Fone: </a:t>
            </a:r>
            <a:r>
              <a:rPr lang="pt-BR" sz="1300" b="0" dirty="0" smtClean="0"/>
              <a:t>11.3126-6677 / </a:t>
            </a:r>
            <a:endParaRPr lang="pt-BR" sz="1300" b="0" dirty="0"/>
          </a:p>
          <a:p>
            <a:r>
              <a:rPr lang="pt-BR" sz="1300" b="0" dirty="0" err="1" smtClean="0"/>
              <a:t>Email</a:t>
            </a:r>
            <a:r>
              <a:rPr lang="pt-BR" sz="1300" b="0" dirty="0" smtClean="0"/>
              <a:t>: wagner.ribeiro@sondait.com.br </a:t>
            </a:r>
            <a:endParaRPr lang="pt-BR" sz="1300" b="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60375" y="404664"/>
            <a:ext cx="7963308" cy="132343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Atualizar</a:t>
            </a:r>
            <a:endParaRPr lang="pt-BR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5508105" y="3429000"/>
            <a:ext cx="3178696" cy="1944216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CL" altLang="es-ES" sz="1400" b="1" dirty="0" err="1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Fone</a:t>
            </a:r>
            <a:r>
              <a:rPr lang="es-CL" altLang="es-ES" sz="1400" b="1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: +55 (11)  3126 6000</a:t>
            </a:r>
            <a:br>
              <a:rPr lang="es-CL" altLang="es-ES" sz="1400" b="1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</a:br>
            <a:r>
              <a:rPr lang="es-CL" altLang="es-ES" sz="1400" b="1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Alameda Europa, 1206 - </a:t>
            </a:r>
            <a:r>
              <a:rPr lang="es-CL" altLang="es-ES" sz="1400" b="1" dirty="0" err="1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Tamboré</a:t>
            </a:r>
            <a:endParaRPr lang="es-CL" altLang="es-ES" sz="1400" b="1" dirty="0" smtClean="0">
              <a:solidFill>
                <a:srgbClr val="595959"/>
              </a:solidFill>
              <a:latin typeface="Arial" pitchFamily="34" charset="0"/>
              <a:ea typeface="ＭＳ Ｐゴシック"/>
              <a:cs typeface="Arial" pitchFamily="34" charset="0"/>
            </a:endParaRPr>
          </a:p>
          <a:p>
            <a:pPr eaLnBrk="1" fontAlgn="auto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CL" altLang="es-ES" sz="1400" b="1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Santana de </a:t>
            </a:r>
            <a:r>
              <a:rPr lang="es-CL" altLang="es-ES" sz="1400" b="1" dirty="0" err="1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Parnaíba</a:t>
            </a:r>
            <a:r>
              <a:rPr lang="es-CL" altLang="es-ES" sz="1400" b="1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, BRASIL</a:t>
            </a:r>
          </a:p>
          <a:p>
            <a:pPr eaLnBrk="1" fontAlgn="auto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CL" altLang="es-ES" sz="1400" b="1" dirty="0" smtClean="0">
                <a:solidFill>
                  <a:srgbClr val="595959"/>
                </a:solidFill>
                <a:latin typeface="Arial" pitchFamily="34" charset="0"/>
                <a:ea typeface="ＭＳ Ｐゴシック"/>
                <a:cs typeface="Arial" pitchFamily="34" charset="0"/>
              </a:rPr>
              <a:t>www.SONDAIT.com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ES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76490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3 Marcador de número de diapositiva"/>
          <p:cNvSpPr>
            <a:spLocks noGrp="1"/>
          </p:cNvSpPr>
          <p:nvPr>
            <p:ph type="sldNum" sz="quarter" idx="10"/>
          </p:nvPr>
        </p:nvSpPr>
        <p:spPr bwMode="auto">
          <a:xfrm>
            <a:off x="8478838" y="6237288"/>
            <a:ext cx="4143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2125FE1-DF73-4A53-AC10-D42C633A2E20}" type="slidenum">
              <a:rPr lang="en-US" altLang="es-CL" sz="1000" smtClean="0">
                <a:solidFill>
                  <a:srgbClr val="898989"/>
                </a:solidFill>
                <a:latin typeface="Helvetic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s-CL" sz="1000" smtClean="0">
              <a:solidFill>
                <a:srgbClr val="898989"/>
              </a:solidFill>
              <a:latin typeface="Helvetica" pitchFamily="34" charset="0"/>
            </a:endParaRPr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1990725"/>
          </a:xfrm>
        </p:spPr>
        <p:txBody>
          <a:bodyPr/>
          <a:lstStyle/>
          <a:p>
            <a:pPr>
              <a:defRPr/>
            </a:pPr>
            <a:r>
              <a:rPr lang="en-US" sz="2500" b="1" dirty="0" err="1">
                <a:solidFill>
                  <a:srgbClr val="135CBF"/>
                </a:solidFill>
              </a:rPr>
              <a:t>Ofertas</a:t>
            </a:r>
            <a:r>
              <a:rPr lang="en-US" sz="2500" b="1" dirty="0">
                <a:solidFill>
                  <a:srgbClr val="135CBF"/>
                </a:solidFill>
              </a:rPr>
              <a:t> </a:t>
            </a:r>
            <a:r>
              <a:rPr lang="en-US" sz="2500" b="1" dirty="0" err="1">
                <a:solidFill>
                  <a:srgbClr val="135CBF"/>
                </a:solidFill>
              </a:rPr>
              <a:t>Abrangentes</a:t>
            </a:r>
            <a:r>
              <a:rPr lang="en-US" sz="2500" b="1" dirty="0">
                <a:solidFill>
                  <a:srgbClr val="135CBF"/>
                </a:solidFill>
              </a:rPr>
              <a:t> de </a:t>
            </a:r>
            <a:r>
              <a:rPr lang="en-US" sz="2500" b="1" dirty="0" smtClean="0">
                <a:solidFill>
                  <a:srgbClr val="135CBF"/>
                </a:solidFill>
              </a:rPr>
              <a:t>TI	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pt-BR" dirty="0" smtClean="0"/>
              <a:t>Somos </a:t>
            </a:r>
            <a:r>
              <a:rPr lang="pt-BR" dirty="0"/>
              <a:t>um provedor abrangente de soluções de TI com ampla experiência em serviços para resolver desde as necessidades mais simples à mais complexa, com um foco comercial alinhado com as estratégias de nossos clientes</a:t>
            </a:r>
            <a:r>
              <a:rPr lang="pt-BR" dirty="0" smtClean="0"/>
              <a:t>.</a:t>
            </a:r>
            <a:br>
              <a:rPr lang="pt-BR" dirty="0" smtClean="0"/>
            </a:br>
            <a:endParaRPr lang="pt-BR" dirty="0" smtClean="0"/>
          </a:p>
          <a:p>
            <a:pPr>
              <a:defRPr/>
            </a:pPr>
            <a:r>
              <a:rPr lang="pt-BR" sz="2500" b="1" dirty="0">
                <a:solidFill>
                  <a:srgbClr val="135CBF"/>
                </a:solidFill>
              </a:rPr>
              <a:t>Ciclo de vida de Adoção da </a:t>
            </a:r>
            <a:r>
              <a:rPr lang="pt-BR" sz="2500" b="1" dirty="0" smtClean="0">
                <a:solidFill>
                  <a:srgbClr val="135CBF"/>
                </a:solidFill>
              </a:rPr>
              <a:t>TI</a:t>
            </a:r>
            <a:endParaRPr lang="pt-BR" dirty="0"/>
          </a:p>
        </p:txBody>
      </p:sp>
      <p:pic>
        <p:nvPicPr>
          <p:cNvPr id="37" name="3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9" y="3470796"/>
            <a:ext cx="8582459" cy="2614968"/>
          </a:xfrm>
          <a:prstGeom prst="rect">
            <a:avLst/>
          </a:prstGeom>
        </p:spPr>
      </p:pic>
      <p:sp>
        <p:nvSpPr>
          <p:cNvPr id="6" name="Título 4"/>
          <p:cNvSpPr txBox="1">
            <a:spLocks/>
          </p:cNvSpPr>
          <p:nvPr/>
        </p:nvSpPr>
        <p:spPr bwMode="auto">
          <a:xfrm>
            <a:off x="179512" y="44624"/>
            <a:ext cx="8784976" cy="43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135CBF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altLang="es-ES" dirty="0"/>
              <a:t>O QUE FAZEMOS POR NOSSOS CLIENTES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73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5700"/>
            <a:ext cx="9144000" cy="572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Rectángulo"/>
          <p:cNvSpPr/>
          <p:nvPr/>
        </p:nvSpPr>
        <p:spPr>
          <a:xfrm>
            <a:off x="250825" y="2276475"/>
            <a:ext cx="8642350" cy="3816821"/>
          </a:xfrm>
          <a:prstGeom prst="rect">
            <a:avLst/>
          </a:prstGeom>
          <a:solidFill>
            <a:srgbClr val="2D2F3C">
              <a:alpha val="6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endParaRPr lang="es-CL" b="0" dirty="0">
              <a:solidFill>
                <a:srgbClr val="2D2F3C"/>
              </a:solidFill>
              <a:latin typeface="Myriad Pro Cond" pitchFamily="34" charset="0"/>
            </a:endParaRPr>
          </a:p>
        </p:txBody>
      </p:sp>
      <p:sp>
        <p:nvSpPr>
          <p:cNvPr id="5222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ES" dirty="0"/>
              <a:t>&lt; POR QUÊ SONDA</a:t>
            </a:r>
            <a:endParaRPr lang="es-CL" altLang="es-CL" dirty="0" smtClean="0"/>
          </a:p>
        </p:txBody>
      </p:sp>
      <p:sp>
        <p:nvSpPr>
          <p:cNvPr id="52229" name="3 Marcador de número de diapositiva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5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 Narrow" pitchFamily="34" charset="0"/>
              <a:buChar char="→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4A485F5-1E0D-460E-8885-1141641816DA}" type="slidenum">
              <a:rPr lang="en-US" altLang="es-CL" sz="1000" smtClean="0">
                <a:solidFill>
                  <a:srgbClr val="898989"/>
                </a:solidFill>
                <a:latin typeface="Helvetica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s-CL" sz="1000" smtClean="0">
              <a:solidFill>
                <a:srgbClr val="898989"/>
              </a:solidFill>
              <a:latin typeface="Helvetica" pitchFamily="34" charset="0"/>
            </a:endParaRPr>
          </a:p>
        </p:txBody>
      </p:sp>
      <p:pic>
        <p:nvPicPr>
          <p:cNvPr id="15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953486"/>
            <a:ext cx="8259398" cy="950897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27469"/>
            <a:ext cx="8259398" cy="950897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27153"/>
            <a:ext cx="8478836" cy="1225195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1135"/>
            <a:ext cx="8259398" cy="95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7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CDF7-3A0B-4FEF-83C9-9CE19F4FC216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pt-BR" sz="2800" kern="1200" dirty="0">
                <a:solidFill>
                  <a:schemeClr val="bg1"/>
                </a:solidFill>
                <a:latin typeface="+mj-lt"/>
              </a:rPr>
              <a:t>Entendimento da Necessidade</a:t>
            </a:r>
            <a:br>
              <a:rPr lang="pt-BR" sz="2800" kern="1200" dirty="0">
                <a:solidFill>
                  <a:schemeClr val="bg1"/>
                </a:solidFill>
                <a:latin typeface="+mj-lt"/>
              </a:rPr>
            </a:br>
            <a:r>
              <a:rPr lang="pt-BR" sz="2800" kern="1200" dirty="0" smtClean="0">
                <a:solidFill>
                  <a:schemeClr val="bg1"/>
                </a:solidFill>
                <a:latin typeface="+mj-lt"/>
              </a:rPr>
              <a:t>do Banco Votorantim</a:t>
            </a:r>
            <a:endParaRPr lang="pt-BR" sz="2800" kern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2" descr="http://governopolis.files.wordpress.com/2011/02/governopolis_it_governance_pl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271" y="2204864"/>
            <a:ext cx="42132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0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115730-932A-4752-8704-111DB39FB49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Espaço Reservado para Conteúdo 1"/>
          <p:cNvSpPr>
            <a:spLocks noGrp="1"/>
          </p:cNvSpPr>
          <p:nvPr>
            <p:ph sz="quarter" idx="10"/>
          </p:nvPr>
        </p:nvSpPr>
        <p:spPr>
          <a:xfrm>
            <a:off x="134827" y="1138702"/>
            <a:ext cx="8892479" cy="878127"/>
          </a:xfrm>
        </p:spPr>
        <p:txBody>
          <a:bodyPr/>
          <a:lstStyle/>
          <a:p>
            <a:pPr algn="just">
              <a:spcBef>
                <a:spcPts val="1200"/>
              </a:spcBef>
              <a:buNone/>
              <a:tabLst>
                <a:tab pos="0" algn="l"/>
              </a:tabLst>
            </a:pPr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</a:rPr>
              <a:t>A partir de informações  coletadas da  RFP,  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</a:rPr>
              <a:t>a  </a:t>
            </a:r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</a:rPr>
              <a:t>SONDA IT inferiu  que  os  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</a:rPr>
              <a:t>seguintes  </a:t>
            </a:r>
            <a:r>
              <a:rPr lang="pt-BR" sz="1600" b="1" dirty="0" err="1" smtClean="0">
                <a:solidFill>
                  <a:schemeClr val="tx2">
                    <a:lumMod val="75000"/>
                  </a:schemeClr>
                </a:solidFill>
              </a:rPr>
              <a:t>CTQ’s</a:t>
            </a:r>
            <a:r>
              <a:rPr lang="pt-BR" sz="16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pt-BR" sz="1600" dirty="0" err="1" smtClean="0">
                <a:solidFill>
                  <a:schemeClr val="tx2">
                    <a:lumMod val="75000"/>
                  </a:schemeClr>
                </a:solidFill>
              </a:rPr>
              <a:t>Critical</a:t>
            </a:r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</a:rPr>
              <a:t> To </a:t>
            </a:r>
            <a:r>
              <a:rPr lang="pt-BR" sz="1600" dirty="0" err="1" smtClean="0">
                <a:solidFill>
                  <a:schemeClr val="tx2">
                    <a:lumMod val="75000"/>
                  </a:schemeClr>
                </a:solidFill>
              </a:rPr>
              <a:t>Quality</a:t>
            </a:r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</a:rPr>
              <a:t>) deverão 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</a:rPr>
              <a:t>ser atendidos e que determinam como será medido o sucesso </a:t>
            </a:r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</a:rPr>
              <a:t>da implantação do modelo de suporte e manutenção baseado em serviços.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61292" y="4692376"/>
            <a:ext cx="4407551" cy="5760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265113"/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101835" y="2815643"/>
            <a:ext cx="4667008" cy="5760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265113"/>
            <a:endParaRPr lang="pt-B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Oval 10"/>
          <p:cNvSpPr/>
          <p:nvPr/>
        </p:nvSpPr>
        <p:spPr>
          <a:xfrm>
            <a:off x="813875" y="2781743"/>
            <a:ext cx="648000" cy="64800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500519" y="3684447"/>
            <a:ext cx="4268324" cy="5760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265113"/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Oval 10"/>
          <p:cNvSpPr/>
          <p:nvPr/>
        </p:nvSpPr>
        <p:spPr>
          <a:xfrm>
            <a:off x="1077996" y="3645839"/>
            <a:ext cx="648000" cy="64800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1434717" y="5640041"/>
            <a:ext cx="4334126" cy="5760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265113"/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Oval 10"/>
          <p:cNvSpPr/>
          <p:nvPr/>
        </p:nvSpPr>
        <p:spPr>
          <a:xfrm>
            <a:off x="1162431" y="4650792"/>
            <a:ext cx="648000" cy="64800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15" name="Oval 10"/>
          <p:cNvSpPr/>
          <p:nvPr/>
        </p:nvSpPr>
        <p:spPr>
          <a:xfrm>
            <a:off x="944028" y="5586896"/>
            <a:ext cx="648000" cy="64800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16" name="Retângulo de cantos arredondados 15"/>
          <p:cNvSpPr/>
          <p:nvPr/>
        </p:nvSpPr>
        <p:spPr>
          <a:xfrm>
            <a:off x="1361291" y="2274528"/>
            <a:ext cx="4376301" cy="3600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/>
              <a:t>Drivers identificados</a:t>
            </a:r>
            <a:endParaRPr lang="pt-BR" b="1" dirty="0"/>
          </a:p>
        </p:txBody>
      </p:sp>
      <p:sp>
        <p:nvSpPr>
          <p:cNvPr id="17" name="Retângulo de cantos arredondados 16"/>
          <p:cNvSpPr/>
          <p:nvPr/>
        </p:nvSpPr>
        <p:spPr>
          <a:xfrm>
            <a:off x="5806662" y="2274528"/>
            <a:ext cx="2808314" cy="3600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Métricas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5806662" y="2805494"/>
            <a:ext cx="2808313" cy="576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200" b="1" dirty="0"/>
              <a:t>OTD – Entrega no Prazo Acordado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5815070" y="3679895"/>
            <a:ext cx="2808314" cy="84570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200" b="1" dirty="0"/>
              <a:t>1. </a:t>
            </a:r>
            <a:r>
              <a:rPr lang="pt-BR" sz="1200" b="1" dirty="0" err="1"/>
              <a:t>Baseline</a:t>
            </a:r>
            <a:r>
              <a:rPr lang="pt-BR" sz="1200" b="1" dirty="0"/>
              <a:t> de tickets</a:t>
            </a:r>
          </a:p>
          <a:p>
            <a:r>
              <a:rPr lang="pt-BR" sz="1200" b="1" dirty="0"/>
              <a:t>2. Eficiência anual</a:t>
            </a:r>
          </a:p>
          <a:p>
            <a:r>
              <a:rPr lang="pt-BR" sz="1200" b="1" dirty="0"/>
              <a:t>3. Disponibilidade das aplicações</a:t>
            </a:r>
          </a:p>
          <a:p>
            <a:r>
              <a:rPr lang="pt-BR" sz="1200" b="1" dirty="0"/>
              <a:t>4.  Redução  do  Volume  de  Incidentes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5815071" y="4686792"/>
            <a:ext cx="2808313" cy="576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200" b="1" dirty="0"/>
              <a:t>1. Entregas a tempo (OTD)</a:t>
            </a:r>
          </a:p>
          <a:p>
            <a:r>
              <a:rPr lang="pt-BR" sz="1200" b="1" dirty="0"/>
              <a:t>2. Entregas corretas na primeira vez (FTR)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5815071" y="5640041"/>
            <a:ext cx="2808313" cy="576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200" b="1" dirty="0"/>
              <a:t>1. Modelo de Governança</a:t>
            </a:r>
          </a:p>
          <a:p>
            <a:r>
              <a:rPr lang="pt-BR" sz="1200" b="1" dirty="0"/>
              <a:t>2. Modelo de ANS e </a:t>
            </a:r>
            <a:r>
              <a:rPr lang="pt-BR" sz="1200" b="1" dirty="0" smtClean="0"/>
              <a:t>ANO</a:t>
            </a:r>
            <a:endParaRPr lang="pt-BR" sz="1200" b="1" dirty="0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7521"/>
          </a:xfrm>
        </p:spPr>
        <p:txBody>
          <a:bodyPr/>
          <a:lstStyle/>
          <a:p>
            <a:r>
              <a:rPr lang="pt-BR" dirty="0" err="1"/>
              <a:t>CTQ’s</a:t>
            </a:r>
            <a:r>
              <a:rPr lang="pt-BR" dirty="0"/>
              <a:t> – </a:t>
            </a:r>
            <a:r>
              <a:rPr lang="pt-BR" dirty="0" err="1"/>
              <a:t>Critical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Quality</a:t>
            </a:r>
            <a:r>
              <a:rPr lang="pt-BR" dirty="0"/>
              <a:t> (Identificados na RFP) </a:t>
            </a:r>
          </a:p>
        </p:txBody>
      </p:sp>
    </p:spTree>
    <p:extLst>
      <p:ext uri="{BB962C8B-B14F-4D97-AF65-F5344CB8AC3E}">
        <p14:creationId xmlns:p14="http://schemas.microsoft.com/office/powerpoint/2010/main" val="14253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ângulo 58"/>
          <p:cNvSpPr/>
          <p:nvPr/>
        </p:nvSpPr>
        <p:spPr>
          <a:xfrm>
            <a:off x="16615" y="-2924"/>
            <a:ext cx="7628197" cy="675981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CaixaDeTexto 56"/>
          <p:cNvSpPr txBox="1"/>
          <p:nvPr/>
        </p:nvSpPr>
        <p:spPr>
          <a:xfrm>
            <a:off x="0" y="-22307"/>
            <a:ext cx="77795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u="sng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Desenho do Serviço</a:t>
            </a:r>
          </a:p>
          <a:p>
            <a:r>
              <a:rPr lang="pt-BR" sz="16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    </a:t>
            </a:r>
            <a:r>
              <a:rPr lang="pt-BR" sz="1600" dirty="0" err="1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Assessment</a:t>
            </a:r>
            <a:r>
              <a:rPr lang="pt-BR" sz="16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                 Definição do Serviço                Transferência do Conhecimento (KT)</a:t>
            </a:r>
            <a:endParaRPr lang="pt-BR" sz="16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aixaDeTexto 59"/>
          <p:cNvSpPr txBox="1"/>
          <p:nvPr/>
        </p:nvSpPr>
        <p:spPr>
          <a:xfrm>
            <a:off x="43884" y="609738"/>
            <a:ext cx="756619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b="1" i="1" u="sng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Entrega do Serviço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757698" y="1010390"/>
            <a:ext cx="649922" cy="57099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Melhoria Contínua do Serviço</a:t>
            </a:r>
          </a:p>
          <a:p>
            <a:pPr algn="ctr"/>
            <a:r>
              <a:rPr lang="pt-BR" sz="1600" dirty="0" smtClean="0">
                <a:latin typeface="Arial Narrow" panose="020B0606020202030204" pitchFamily="34" charset="0"/>
              </a:rPr>
              <a:t>NPS – Net Promoter Score</a:t>
            </a:r>
            <a:r>
              <a:rPr lang="pt-BR" sz="1600" dirty="0">
                <a:latin typeface="Arial Narrow" panose="020B0606020202030204" pitchFamily="34" charset="0"/>
              </a:rPr>
              <a:t>	</a:t>
            </a:r>
            <a:r>
              <a:rPr lang="pt-BR" sz="1600" dirty="0" smtClean="0">
                <a:latin typeface="Arial Narrow" panose="020B0606020202030204" pitchFamily="34" charset="0"/>
              </a:rPr>
              <a:t>	</a:t>
            </a:r>
            <a:r>
              <a:rPr lang="pt-BR" sz="1600" dirty="0" err="1" smtClean="0">
                <a:latin typeface="Arial Narrow" panose="020B0606020202030204" pitchFamily="34" charset="0"/>
              </a:rPr>
              <a:t>Perception</a:t>
            </a:r>
            <a:endParaRPr lang="pt-BR" sz="1600" dirty="0" smtClean="0">
              <a:latin typeface="Arial Narrow" panose="020B0606020202030204" pitchFamily="34" charset="0"/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43884" y="1010390"/>
            <a:ext cx="649922" cy="570996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Governança</a:t>
            </a:r>
          </a:p>
          <a:p>
            <a:pPr algn="ctr"/>
            <a:r>
              <a:rPr lang="pt-BR" sz="1600" dirty="0" smtClean="0">
                <a:latin typeface="Arial Narrow" panose="020B0606020202030204" pitchFamily="34" charset="0"/>
              </a:rPr>
              <a:t>Gestão do Contrato	Gestão do SLA          Gestão do Serviço/Técnico</a:t>
            </a:r>
          </a:p>
        </p:txBody>
      </p:sp>
      <p:sp>
        <p:nvSpPr>
          <p:cNvPr id="63" name="Retângulo 62"/>
          <p:cNvSpPr/>
          <p:nvPr/>
        </p:nvSpPr>
        <p:spPr>
          <a:xfrm>
            <a:off x="1477778" y="5536036"/>
            <a:ext cx="6118652" cy="576064"/>
          </a:xfrm>
          <a:prstGeom prst="rect">
            <a:avLst/>
          </a:prstGeom>
          <a:solidFill>
            <a:srgbClr val="0D97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Monitoração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Ambiente Produtivo         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pt-BR" sz="1600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pt-BR" sz="1600" dirty="0" err="1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Tunning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	</a:t>
            </a:r>
            <a:r>
              <a:rPr lang="pt-BR" sz="1600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                   Troubleshooting</a:t>
            </a:r>
            <a:endParaRPr lang="pt-BR" sz="1600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1477778" y="6144292"/>
            <a:ext cx="6118652" cy="576064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Provisionamento Infraestrutura</a:t>
            </a:r>
          </a:p>
          <a:p>
            <a:pPr algn="ctr"/>
            <a:r>
              <a:rPr lang="pt-BR" sz="1600" b="1" dirty="0" err="1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Cloud</a:t>
            </a:r>
            <a:r>
              <a:rPr lang="pt-BR" sz="1600" b="1" dirty="0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pt-BR" sz="1600" b="1" dirty="0" err="1" smtClean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Computing</a:t>
            </a:r>
            <a:endParaRPr lang="pt-BR" sz="1600" b="1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7779600" y="6250105"/>
            <a:ext cx="1209771" cy="464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AMS</a:t>
            </a:r>
            <a:endParaRPr lang="pt-BR" sz="2400" b="1" i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1476472" y="1540409"/>
            <a:ext cx="1507621" cy="394515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Nível 1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Recebe chamados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Classifica chamados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Atende e/ou resolve chamados simples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Encaminha chamados para 2º nível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Tracking</a:t>
            </a: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do chamado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Apuramento e </a:t>
            </a:r>
            <a:r>
              <a:rPr lang="pt-BR" sz="1200" dirty="0" err="1" smtClean="0">
                <a:solidFill>
                  <a:schemeClr val="tx1"/>
                </a:solidFill>
                <a:latin typeface="Arial Narrow" panose="020B0606020202030204" pitchFamily="34" charset="0"/>
              </a:rPr>
              <a:t>reports</a:t>
            </a: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de SLA e ANO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Atualização da Base de Conheciment</a:t>
            </a:r>
            <a:r>
              <a:rPr lang="pt-BR" sz="1200" dirty="0" smtClean="0">
                <a:latin typeface="Arial Narrow" panose="020B0606020202030204" pitchFamily="34" charset="0"/>
              </a:rPr>
              <a:t>o</a:t>
            </a:r>
            <a:endParaRPr lang="pt-BR" sz="1200" dirty="0">
              <a:latin typeface="Arial Narrow" panose="020B060602020203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3011872" y="1540409"/>
            <a:ext cx="1507621" cy="394515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Nível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Suporte Investigativo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Atende e soluciona incidentes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Determina problemas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Realiza RCA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Realiza manutenções menores &lt; 8 horas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Mantem base de conhecimento (N1 e N2)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Redireciona chamados para 3º nível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Realiza gestão  e crise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Papel Integrador</a:t>
            </a:r>
          </a:p>
          <a:p>
            <a:pPr algn="ctr"/>
            <a:endParaRPr lang="pt-BR" b="1" dirty="0">
              <a:latin typeface="Arial Narrow" panose="020B0606020202030204" pitchFamily="34" charset="0"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4545524" y="1536463"/>
            <a:ext cx="1507621" cy="394515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Nível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Realiza Manutenções Preventivas, Corretivas e Evolutivas até 400 horas / demanda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Atende e soluciona incidentes de alta complexidade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Administra demandas :</a:t>
            </a:r>
          </a:p>
          <a:p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     - gerenciamento;</a:t>
            </a:r>
          </a:p>
          <a:p>
            <a:r>
              <a:rPr lang="pt-BR" sz="1200" dirty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    - estimativas;</a:t>
            </a:r>
          </a:p>
          <a:p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      - priorização.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Metodologia  utilizando as boas práticas (PMBOK, </a:t>
            </a:r>
            <a:r>
              <a:rPr lang="pt-BR" sz="1200" dirty="0" err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Scrum</a:t>
            </a: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, RUP).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srgbClr val="000000"/>
              </a:solidFill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6079614" y="1536464"/>
            <a:ext cx="1507621" cy="19725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Projetos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Novos projetos (demandas &gt; 400 horas)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Metodologia  utilizando as boas práticas (PMBOK, </a:t>
            </a:r>
            <a:r>
              <a:rPr lang="pt-BR" sz="1200" dirty="0" err="1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Scrum</a:t>
            </a: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, RUP).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Arial Narrow" panose="020B0606020202030204" pitchFamily="34" charset="0"/>
                <a:cs typeface="Arial" charset="0"/>
              </a:rPr>
              <a:t>Equipe Dedicada</a:t>
            </a:r>
            <a:endParaRPr lang="pt-BR" sz="12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1473268" y="1006366"/>
            <a:ext cx="6118652" cy="4882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Service Desk</a:t>
            </a:r>
          </a:p>
        </p:txBody>
      </p:sp>
      <p:sp>
        <p:nvSpPr>
          <p:cNvPr id="71" name="Retângulo 70"/>
          <p:cNvSpPr/>
          <p:nvPr/>
        </p:nvSpPr>
        <p:spPr>
          <a:xfrm>
            <a:off x="6079613" y="3525867"/>
            <a:ext cx="1507621" cy="19647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 Narrow" panose="020B0606020202030204" pitchFamily="34" charset="0"/>
              </a:rPr>
              <a:t>Fábrica de Teste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altLang="zh-CN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Testes: </a:t>
            </a:r>
          </a:p>
          <a:p>
            <a:pPr>
              <a:spcBef>
                <a:spcPct val="0"/>
              </a:spcBef>
            </a:pPr>
            <a:r>
              <a:rPr lang="pt-BR" altLang="zh-CN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  - Integração</a:t>
            </a:r>
          </a:p>
          <a:p>
            <a:pPr>
              <a:spcBef>
                <a:spcPct val="0"/>
              </a:spcBef>
            </a:pPr>
            <a:r>
              <a:rPr lang="pt-BR" altLang="zh-CN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  - Sistema</a:t>
            </a:r>
          </a:p>
          <a:p>
            <a:pPr>
              <a:spcBef>
                <a:spcPct val="0"/>
              </a:spcBef>
            </a:pPr>
            <a:r>
              <a:rPr lang="pt-BR" altLang="zh-CN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  - Aceitação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zh-CN" sz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Automação de Testes</a:t>
            </a:r>
          </a:p>
          <a:p>
            <a:endParaRPr lang="pt-BR" altLang="zh-CN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pt-BR" b="1" dirty="0">
              <a:latin typeface="Arial Narrow" panose="020B0606020202030204" pitchFamily="34" charset="0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346" y="-2924"/>
            <a:ext cx="1446718" cy="58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3" name="Tabela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526546"/>
              </p:ext>
            </p:extLst>
          </p:nvPr>
        </p:nvGraphicFramePr>
        <p:xfrm>
          <a:off x="7735615" y="688850"/>
          <a:ext cx="1394152" cy="5394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94152"/>
              </a:tblGrid>
              <a:tr h="362181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Processos (Gestão)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Serviço</a:t>
                      </a: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Incidentes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Problemas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Liberação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Configuração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Mudanças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Qualidade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Riscos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Comunicação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Conhecimento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Acessos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Treinamento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  <a:tr h="362181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Demandas</a:t>
                      </a:r>
                      <a:endParaRPr lang="pt-BR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3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ersonalizado">
  <a:themeElements>
    <a:clrScheme name="2_Diseño 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ersonalizado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anchor="ctr"/>
      <a:lstStyle>
        <a:defPPr>
          <a:lnSpc>
            <a:spcPct val="80000"/>
          </a:lnSpc>
          <a:defRPr b="0" dirty="0">
            <a:solidFill>
              <a:srgbClr val="2D2F3C"/>
            </a:solidFill>
            <a:latin typeface="Myriad Pro Cond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>
    <a:extraClrScheme>
      <a:clrScheme name="2_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000080"/>
      </a:dk2>
      <a:lt2>
        <a:srgbClr val="EEECE1"/>
      </a:lt2>
      <a:accent1>
        <a:srgbClr val="20396D"/>
      </a:accent1>
      <a:accent2>
        <a:srgbClr val="68A2BF"/>
      </a:accent2>
      <a:accent3>
        <a:srgbClr val="FFFFFF"/>
      </a:accent3>
      <a:accent4>
        <a:srgbClr val="000000"/>
      </a:accent4>
      <a:accent5>
        <a:srgbClr val="ABAEBA"/>
      </a:accent5>
      <a:accent6>
        <a:srgbClr val="5E92AD"/>
      </a:accent6>
      <a:hlink>
        <a:srgbClr val="0000FF"/>
      </a:hlink>
      <a:folHlink>
        <a:srgbClr val="800080"/>
      </a:folHlink>
    </a:clrScheme>
    <a:fontScheme name="4_Office Them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000080"/>
        </a:dk2>
        <a:lt2>
          <a:srgbClr val="EEECE1"/>
        </a:lt2>
        <a:accent1>
          <a:srgbClr val="20396D"/>
        </a:accent1>
        <a:accent2>
          <a:srgbClr val="68A2BF"/>
        </a:accent2>
        <a:accent3>
          <a:srgbClr val="FFFFFF"/>
        </a:accent3>
        <a:accent4>
          <a:srgbClr val="000000"/>
        </a:accent4>
        <a:accent5>
          <a:srgbClr val="ABAEBA"/>
        </a:accent5>
        <a:accent6>
          <a:srgbClr val="5E92AD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iseño predeterminado">
  <a:themeElements>
    <a:clrScheme name="3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iseño predeterminado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4_Office Theme 1">
      <a:dk1>
        <a:srgbClr val="000000"/>
      </a:dk1>
      <a:lt1>
        <a:srgbClr val="FFFFFF"/>
      </a:lt1>
      <a:dk2>
        <a:srgbClr val="000080"/>
      </a:dk2>
      <a:lt2>
        <a:srgbClr val="EEECE1"/>
      </a:lt2>
      <a:accent1>
        <a:srgbClr val="20396D"/>
      </a:accent1>
      <a:accent2>
        <a:srgbClr val="68A2BF"/>
      </a:accent2>
      <a:accent3>
        <a:srgbClr val="FFFFFF"/>
      </a:accent3>
      <a:accent4>
        <a:srgbClr val="000000"/>
      </a:accent4>
      <a:accent5>
        <a:srgbClr val="ABAEBA"/>
      </a:accent5>
      <a:accent6>
        <a:srgbClr val="5E92AD"/>
      </a:accent6>
      <a:hlink>
        <a:srgbClr val="0000FF"/>
      </a:hlink>
      <a:folHlink>
        <a:srgbClr val="800080"/>
      </a:folHlink>
    </a:clrScheme>
    <a:fontScheme name="4_Office Them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000080"/>
        </a:dk2>
        <a:lt2>
          <a:srgbClr val="EEECE1"/>
        </a:lt2>
        <a:accent1>
          <a:srgbClr val="20396D"/>
        </a:accent1>
        <a:accent2>
          <a:srgbClr val="68A2BF"/>
        </a:accent2>
        <a:accent3>
          <a:srgbClr val="FFFFFF"/>
        </a:accent3>
        <a:accent4>
          <a:srgbClr val="000000"/>
        </a:accent4>
        <a:accent5>
          <a:srgbClr val="ABAEBA"/>
        </a:accent5>
        <a:accent6>
          <a:srgbClr val="5E92AD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Diseño personalizado">
  <a:themeElements>
    <a:clrScheme name="2_Diseño 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ersonalizado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anchor="ctr"/>
      <a:lstStyle>
        <a:defPPr>
          <a:lnSpc>
            <a:spcPct val="80000"/>
          </a:lnSpc>
          <a:defRPr b="0" dirty="0">
            <a:solidFill>
              <a:srgbClr val="2D2F3C"/>
            </a:solidFill>
            <a:latin typeface="Myriad Pro Cond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>
    <a:extraClrScheme>
      <a:clrScheme name="2_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dccf326-e06f-479b-a650-e39c778d8855">7ASJUQ24DV73-68-157</_dlc_DocId>
    <_dlc_DocIdUrl xmlns="edccf326-e06f-479b-a650-e39c778d8855">
      <Url>http://click.sondait.com.br/Institucional/_layouts/DocIdRedir.aspx?ID=7ASJUQ24DV73-68-157</Url>
      <Description>7ASJUQ24DV73-68-157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1A0361DBB7A64693F030F7882D9376" ma:contentTypeVersion="1" ma:contentTypeDescription="Crie um novo documento." ma:contentTypeScope="" ma:versionID="bfadd41a00f128ae964127b6ba5be3d8">
  <xsd:schema xmlns:xsd="http://www.w3.org/2001/XMLSchema" xmlns:xs="http://www.w3.org/2001/XMLSchema" xmlns:p="http://schemas.microsoft.com/office/2006/metadata/properties" xmlns:ns2="edccf326-e06f-479b-a650-e39c778d8855" targetNamespace="http://schemas.microsoft.com/office/2006/metadata/properties" ma:root="true" ma:fieldsID="e8a9468d07fe1345ad43d71863b68cd1" ns2:_="">
    <xsd:import namespace="edccf326-e06f-479b-a650-e39c778d885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cf326-e06f-479b-a650-e39c778d885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9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85D9C3A-EB76-492C-8E0D-B5D8A903C726}">
  <ds:schemaRefs>
    <ds:schemaRef ds:uri="edccf326-e06f-479b-a650-e39c778d8855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4DE404-5C12-4579-A925-FD2BE5FE08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4E8697-CC68-40A5-9956-E7979482D4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ccf326-e06f-479b-a650-e39c778d88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5893632-C246-4D24-9054-90CFB9F10EEB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18254</TotalTime>
  <Words>3766</Words>
  <Application>Microsoft Office PowerPoint</Application>
  <PresentationFormat>Apresentação na tela (4:3)</PresentationFormat>
  <Paragraphs>943</Paragraphs>
  <Slides>48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7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57" baseType="lpstr">
      <vt:lpstr>Diseño predeterminado</vt:lpstr>
      <vt:lpstr>2_Diseño personalizado</vt:lpstr>
      <vt:lpstr>4_Office Theme</vt:lpstr>
      <vt:lpstr>3_Diseño predeterminado</vt:lpstr>
      <vt:lpstr>Diseño personalizado</vt:lpstr>
      <vt:lpstr>5_Office Theme</vt:lpstr>
      <vt:lpstr>3_Diseño personalizado</vt:lpstr>
      <vt:lpstr>Documento</vt:lpstr>
      <vt:lpstr>Planilha do Microsoft Excel</vt:lpstr>
      <vt:lpstr>Sustentação de Sistemas</vt:lpstr>
      <vt:lpstr>Agenda</vt:lpstr>
      <vt:lpstr>Apresentação do PowerPoint</vt:lpstr>
      <vt:lpstr>&lt;  AS AQUISIÇÕES ENTRE 2010-2012 FORTALECEM  A POSIÇÃO COMPETITIVA DA SONDA NA AMÉRICA LATINA</vt:lpstr>
      <vt:lpstr>Apresentação do PowerPoint</vt:lpstr>
      <vt:lpstr>&lt; POR QUÊ SONDA</vt:lpstr>
      <vt:lpstr>Entendimento da Necessidade do Banco Votorantim</vt:lpstr>
      <vt:lpstr>CTQ’s – Critical to Quality (Identificados na RFP)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Plano de Transição</vt:lpstr>
      <vt:lpstr>Transição: Estratégia da Implementação</vt:lpstr>
      <vt:lpstr>Transição: Cronograma de Implementação</vt:lpstr>
      <vt:lpstr>Transição: Assessment</vt:lpstr>
      <vt:lpstr>Transição: CTQ Workshop</vt:lpstr>
      <vt:lpstr>Transição: Riscos / Issues / Priorização</vt:lpstr>
      <vt:lpstr>Transição: Catálogo do Serviço / Aplicação (Modelo Tradicional)</vt:lpstr>
      <vt:lpstr>Transição: Catálogo do Serviço / Aplicação                                            </vt:lpstr>
      <vt:lpstr>Transição: Transferência de Conhecimento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Pós Transição:  Entrega do Serviço Incidentes, Problemas, etc.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Resultados Financeiros 2012</vt:lpstr>
      <vt:lpstr>Apresentação do PowerPoint</vt:lpstr>
      <vt:lpstr>Cases Sonda Sustentação de Sistemas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Sonda S.A.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ana cusacovich</dc:creator>
  <cp:lastModifiedBy>Wladimir William Oliveira da</cp:lastModifiedBy>
  <cp:revision>1952</cp:revision>
  <cp:lastPrinted>2015-04-06T17:00:10Z</cp:lastPrinted>
  <dcterms:created xsi:type="dcterms:W3CDTF">2013-07-02T21:09:23Z</dcterms:created>
  <dcterms:modified xsi:type="dcterms:W3CDTF">2015-04-08T22:59:58Z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0x0101007E1A0361DBB7A64693F030F7882D9376</vt:lpwstr>
  </property>
  <property fmtid="{D5CDD505-2E9C-101B-9397-08002B2CF9AE}" pid="3" name="_dlc_DocIdItemGuid">
    <vt:lpwstr>9921e899-92de-4999-aba9-3bd584206282</vt:lpwstr>
  </property>
</Properties>
</file>